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4" r:id="rId2"/>
    <p:sldMasterId id="2147483660" r:id="rId3"/>
    <p:sldMasterId id="2147483705" r:id="rId4"/>
  </p:sldMasterIdLst>
  <p:notesMasterIdLst>
    <p:notesMasterId r:id="rId50"/>
  </p:notesMasterIdLst>
  <p:handoutMasterIdLst>
    <p:handoutMasterId r:id="rId51"/>
  </p:handoutMasterIdLst>
  <p:sldIdLst>
    <p:sldId id="305" r:id="rId5"/>
    <p:sldId id="268" r:id="rId6"/>
    <p:sldId id="257" r:id="rId7"/>
    <p:sldId id="269" r:id="rId8"/>
    <p:sldId id="270" r:id="rId9"/>
    <p:sldId id="274" r:id="rId10"/>
    <p:sldId id="271" r:id="rId11"/>
    <p:sldId id="344" r:id="rId12"/>
    <p:sldId id="272" r:id="rId13"/>
    <p:sldId id="345" r:id="rId14"/>
    <p:sldId id="273" r:id="rId15"/>
    <p:sldId id="342" r:id="rId16"/>
    <p:sldId id="346" r:id="rId17"/>
    <p:sldId id="339" r:id="rId18"/>
    <p:sldId id="347" r:id="rId19"/>
    <p:sldId id="332" r:id="rId20"/>
    <p:sldId id="277" r:id="rId21"/>
    <p:sldId id="278" r:id="rId22"/>
    <p:sldId id="279" r:id="rId23"/>
    <p:sldId id="281" r:id="rId24"/>
    <p:sldId id="299" r:id="rId25"/>
    <p:sldId id="300" r:id="rId26"/>
    <p:sldId id="280" r:id="rId27"/>
    <p:sldId id="282" r:id="rId28"/>
    <p:sldId id="283" r:id="rId29"/>
    <p:sldId id="284" r:id="rId30"/>
    <p:sldId id="285" r:id="rId31"/>
    <p:sldId id="264" r:id="rId32"/>
    <p:sldId id="286" r:id="rId33"/>
    <p:sldId id="287" r:id="rId34"/>
    <p:sldId id="288" r:id="rId35"/>
    <p:sldId id="289" r:id="rId36"/>
    <p:sldId id="290" r:id="rId37"/>
    <p:sldId id="291" r:id="rId38"/>
    <p:sldId id="292" r:id="rId39"/>
    <p:sldId id="293" r:id="rId40"/>
    <p:sldId id="343" r:id="rId41"/>
    <p:sldId id="348" r:id="rId42"/>
    <p:sldId id="351" r:id="rId43"/>
    <p:sldId id="349" r:id="rId44"/>
    <p:sldId id="350" r:id="rId45"/>
    <p:sldId id="294" r:id="rId46"/>
    <p:sldId id="296" r:id="rId47"/>
    <p:sldId id="297" r:id="rId48"/>
    <p:sldId id="262" r:id="rId49"/>
  </p:sldIdLst>
  <p:sldSz cx="9144000" cy="5143500" type="screen16x9"/>
  <p:notesSz cx="6858000" cy="9144000"/>
  <p:custShowLst>
    <p:custShow name="Presentazione personalizzata 1" id="0">
      <p:sldLst/>
    </p:custShow>
  </p:custShowLst>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3">
          <p15:clr>
            <a:srgbClr val="A4A3A4"/>
          </p15:clr>
        </p15:guide>
        <p15:guide id="2" pos="288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QUIVEL Mario Alberto (M)" initials="EMA(" lastIdx="1" clrIdx="0">
    <p:extLst>
      <p:ext uri="{19B8F6BF-5375-455C-9EA6-DF929625EA0E}">
        <p15:presenceInfo xmlns:p15="http://schemas.microsoft.com/office/powerpoint/2012/main" userId="S::mario.esquivel@marelli.com::87c86388-1c81-42ce-8b0c-bbb7271bf5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611C"/>
    <a:srgbClr val="534998"/>
    <a:srgbClr val="DFD7D0"/>
    <a:srgbClr val="002755"/>
    <a:srgbClr val="7489C4"/>
    <a:srgbClr val="2BADA7"/>
    <a:srgbClr val="AC799B"/>
    <a:srgbClr val="74C588"/>
    <a:srgbClr val="6784C1"/>
    <a:srgbClr val="5C8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Stile chiaro 3 - Colore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ile chi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50" autoAdjust="0"/>
    <p:restoredTop sz="98146" autoAdjust="0"/>
  </p:normalViewPr>
  <p:slideViewPr>
    <p:cSldViewPr snapToGrid="0">
      <p:cViewPr varScale="1">
        <p:scale>
          <a:sx n="91" d="100"/>
          <a:sy n="91" d="100"/>
        </p:scale>
        <p:origin x="552" y="78"/>
      </p:cViewPr>
      <p:guideLst>
        <p:guide orient="horz" pos="1613"/>
        <p:guide pos="28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4" d="100"/>
          <a:sy n="54"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dirty="0">
              <a:latin typeface="Arial"/>
            </a:endParaRPr>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6777E4-9475-8446-9C92-3FD7FFADEFA1}" type="datetimeFigureOut">
              <a:rPr lang="it-IT" smtClean="0">
                <a:latin typeface="Arial"/>
              </a:rPr>
              <a:pPr/>
              <a:t>14/06/2023</a:t>
            </a:fld>
            <a:endParaRPr lang="it-IT" dirty="0">
              <a:latin typeface="Arial"/>
            </a:endParaRPr>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dirty="0">
              <a:latin typeface="Arial"/>
            </a:endParaRPr>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004876-7C41-8541-8A87-AC5A2920BFC6}" type="slidenum">
              <a:rPr lang="it-IT" smtClean="0">
                <a:latin typeface="Arial"/>
              </a:rPr>
              <a:pPr/>
              <a:t>‹#›</a:t>
            </a:fld>
            <a:endParaRPr lang="it-IT" dirty="0">
              <a:latin typeface="Arial"/>
            </a:endParaRPr>
          </a:p>
        </p:txBody>
      </p:sp>
    </p:spTree>
    <p:extLst>
      <p:ext uri="{BB962C8B-B14F-4D97-AF65-F5344CB8AC3E}">
        <p14:creationId xmlns:p14="http://schemas.microsoft.com/office/powerpoint/2010/main" val="26371371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it-IT"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11A086D9-B6C2-4543-93F1-7626B8D6DACC}" type="datetimeFigureOut">
              <a:rPr lang="it-IT" smtClean="0"/>
              <a:pPr/>
              <a:t>14/06/2023</a:t>
            </a:fld>
            <a:endParaRPr lang="it-IT" dirty="0"/>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Fare </a:t>
            </a:r>
            <a:r>
              <a:rPr lang="en-US" dirty="0" err="1"/>
              <a:t>clic</a:t>
            </a:r>
            <a:r>
              <a:rPr lang="en-US" dirty="0"/>
              <a:t> per </a:t>
            </a:r>
            <a:r>
              <a:rPr lang="en-US" dirty="0" err="1"/>
              <a:t>modificare</a:t>
            </a:r>
            <a:r>
              <a:rPr lang="en-US" dirty="0"/>
              <a:t> </a:t>
            </a:r>
            <a:r>
              <a:rPr lang="en-US" dirty="0" err="1"/>
              <a:t>gli</a:t>
            </a:r>
            <a:r>
              <a:rPr lang="en-US" dirty="0"/>
              <a:t> </a:t>
            </a:r>
            <a:r>
              <a:rPr lang="en-US" dirty="0" err="1"/>
              <a:t>stili</a:t>
            </a:r>
            <a:r>
              <a:rPr lang="en-US" dirty="0"/>
              <a:t> del </a:t>
            </a:r>
            <a:r>
              <a:rPr lang="en-US" dirty="0" err="1"/>
              <a:t>testo</a:t>
            </a:r>
            <a:r>
              <a:rPr lang="en-US" dirty="0"/>
              <a:t> </a:t>
            </a:r>
            <a:r>
              <a:rPr lang="en-US" dirty="0" err="1"/>
              <a:t>dello</a:t>
            </a:r>
            <a:r>
              <a:rPr lang="en-US" dirty="0"/>
              <a:t> schema</a:t>
            </a:r>
          </a:p>
          <a:p>
            <a:pPr lvl="1"/>
            <a:r>
              <a:rPr lang="en-US" dirty="0"/>
              <a:t>Secondo </a:t>
            </a:r>
            <a:r>
              <a:rPr lang="en-US" dirty="0" err="1"/>
              <a:t>livello</a:t>
            </a:r>
            <a:endParaRPr lang="en-US" dirty="0"/>
          </a:p>
          <a:p>
            <a:pPr lvl="2"/>
            <a:r>
              <a:rPr lang="en-US" dirty="0" err="1"/>
              <a:t>Terzo</a:t>
            </a:r>
            <a:r>
              <a:rPr lang="en-US" dirty="0"/>
              <a:t> </a:t>
            </a:r>
            <a:r>
              <a:rPr lang="en-US" dirty="0" err="1"/>
              <a:t>livello</a:t>
            </a:r>
            <a:endParaRPr lang="en-US" dirty="0"/>
          </a:p>
          <a:p>
            <a:pPr lvl="3"/>
            <a:r>
              <a:rPr lang="en-US" dirty="0"/>
              <a:t>Quarto </a:t>
            </a:r>
            <a:r>
              <a:rPr lang="en-US" dirty="0" err="1"/>
              <a:t>livello</a:t>
            </a:r>
            <a:endParaRPr lang="en-US" dirty="0"/>
          </a:p>
          <a:p>
            <a:pPr lvl="4"/>
            <a:r>
              <a:rPr lang="en-US" dirty="0" err="1"/>
              <a:t>Quinto</a:t>
            </a:r>
            <a:r>
              <a:rPr lang="en-US" dirty="0"/>
              <a:t> </a:t>
            </a:r>
            <a:r>
              <a:rPr lang="en-US" dirty="0" err="1"/>
              <a:t>livello</a:t>
            </a:r>
            <a:endParaRPr lang="it-IT" dirty="0"/>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it-IT"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56EDDCE-EE65-6D48-ACA2-30328AA80092}" type="slidenum">
              <a:rPr lang="it-IT" smtClean="0"/>
              <a:pPr/>
              <a:t>‹#›</a:t>
            </a:fld>
            <a:endParaRPr lang="it-IT" dirty="0"/>
          </a:p>
        </p:txBody>
      </p:sp>
    </p:spTree>
    <p:extLst>
      <p:ext uri="{BB962C8B-B14F-4D97-AF65-F5344CB8AC3E}">
        <p14:creationId xmlns:p14="http://schemas.microsoft.com/office/powerpoint/2010/main" val="17463369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olo 1"/>
          <p:cNvSpPr>
            <a:spLocks noGrp="1"/>
          </p:cNvSpPr>
          <p:nvPr>
            <p:ph type="title" hasCustomPrompt="1"/>
          </p:nvPr>
        </p:nvSpPr>
        <p:spPr/>
        <p:txBody>
          <a:bodyPr/>
          <a:lstStyle/>
          <a:p>
            <a:r>
              <a:rPr lang="en-US" dirty="0"/>
              <a:t>Presentation Title</a:t>
            </a:r>
            <a:endParaRPr lang="en-GB" dirty="0"/>
          </a:p>
        </p:txBody>
      </p:sp>
      <p:sp>
        <p:nvSpPr>
          <p:cNvPr id="5" name="Segnaposto testo 4"/>
          <p:cNvSpPr>
            <a:spLocks noGrp="1"/>
          </p:cNvSpPr>
          <p:nvPr>
            <p:ph type="body" sz="quarter" idx="10" hasCustomPrompt="1"/>
          </p:nvPr>
        </p:nvSpPr>
        <p:spPr>
          <a:xfrm>
            <a:off x="733823" y="4115417"/>
            <a:ext cx="3273425" cy="366713"/>
          </a:xfrm>
          <a:prstGeom prst="rect">
            <a:avLst/>
          </a:prstGeom>
        </p:spPr>
        <p:txBody>
          <a:bodyPr vert="horz" lIns="0" tIns="0" rIns="0" bIns="0"/>
          <a:lstStyle>
            <a:lvl1pPr marL="0" indent="0">
              <a:lnSpc>
                <a:spcPts val="900"/>
              </a:lnSpc>
              <a:spcBef>
                <a:spcPts val="0"/>
              </a:spcBef>
              <a:buFontTx/>
              <a:buNone/>
              <a:defRPr sz="900" baseline="0">
                <a:solidFill>
                  <a:schemeClr val="bg2"/>
                </a:solidFill>
                <a:latin typeface="Noto Sans Regular"/>
              </a:defRPr>
            </a:lvl1pPr>
            <a:lvl2pPr marL="0" indent="0">
              <a:lnSpc>
                <a:spcPts val="900"/>
              </a:lnSpc>
              <a:spcBef>
                <a:spcPts val="0"/>
              </a:spcBef>
              <a:buFontTx/>
              <a:buNone/>
              <a:defRPr sz="900" baseline="0">
                <a:solidFill>
                  <a:schemeClr val="bg2"/>
                </a:solidFill>
              </a:defRPr>
            </a:lvl2pPr>
            <a:lvl3pPr marL="0" indent="0">
              <a:lnSpc>
                <a:spcPts val="900"/>
              </a:lnSpc>
              <a:spcBef>
                <a:spcPts val="0"/>
              </a:spcBef>
              <a:buFontTx/>
              <a:buNone/>
              <a:defRPr sz="900" baseline="0">
                <a:solidFill>
                  <a:schemeClr val="bg2"/>
                </a:solidFill>
              </a:defRPr>
            </a:lvl3pPr>
            <a:lvl4pPr marL="0" indent="0">
              <a:lnSpc>
                <a:spcPts val="900"/>
              </a:lnSpc>
              <a:spcBef>
                <a:spcPts val="0"/>
              </a:spcBef>
              <a:buFontTx/>
              <a:buNone/>
              <a:defRPr sz="900" baseline="0">
                <a:solidFill>
                  <a:schemeClr val="bg2"/>
                </a:solidFill>
              </a:defRPr>
            </a:lvl4pPr>
            <a:lvl5pPr marL="0" indent="0">
              <a:lnSpc>
                <a:spcPts val="900"/>
              </a:lnSpc>
              <a:spcBef>
                <a:spcPts val="0"/>
              </a:spcBef>
              <a:buFontTx/>
              <a:buNone/>
              <a:defRPr sz="900" baseline="0">
                <a:solidFill>
                  <a:schemeClr val="bg2"/>
                </a:solidFill>
              </a:defRPr>
            </a:lvl5pPr>
          </a:lstStyle>
          <a:p>
            <a:pPr lvl="0"/>
            <a:r>
              <a:rPr lang="en-US" dirty="0"/>
              <a:t>Date, Place</a:t>
            </a:r>
            <a:endParaRPr lang="en-GB" dirty="0"/>
          </a:p>
        </p:txBody>
      </p:sp>
      <p:sp>
        <p:nvSpPr>
          <p:cNvPr id="4" name="Segnaposto testo 4"/>
          <p:cNvSpPr>
            <a:spLocks noGrp="1"/>
          </p:cNvSpPr>
          <p:nvPr>
            <p:ph type="body" sz="quarter" idx="11" hasCustomPrompt="1"/>
          </p:nvPr>
        </p:nvSpPr>
        <p:spPr>
          <a:xfrm>
            <a:off x="733823" y="3705202"/>
            <a:ext cx="5150519" cy="223424"/>
          </a:xfrm>
          <a:prstGeom prst="rect">
            <a:avLst/>
          </a:prstGeom>
        </p:spPr>
        <p:txBody>
          <a:bodyPr vert="horz" lIns="0" tIns="0" rIns="0" bIns="0"/>
          <a:lstStyle>
            <a:lvl1pPr marL="0" indent="0">
              <a:lnSpc>
                <a:spcPts val="1800"/>
              </a:lnSpc>
              <a:spcBef>
                <a:spcPts val="0"/>
              </a:spcBef>
              <a:buFontTx/>
              <a:buNone/>
              <a:defRPr sz="1800" baseline="0">
                <a:solidFill>
                  <a:schemeClr val="bg2"/>
                </a:solidFill>
                <a:latin typeface="Noto Sans Regular"/>
              </a:defRPr>
            </a:lvl1pPr>
            <a:lvl2pPr marL="0" indent="0">
              <a:lnSpc>
                <a:spcPts val="900"/>
              </a:lnSpc>
              <a:spcBef>
                <a:spcPts val="0"/>
              </a:spcBef>
              <a:buFontTx/>
              <a:buNone/>
              <a:defRPr sz="900" baseline="0">
                <a:solidFill>
                  <a:schemeClr val="bg2"/>
                </a:solidFill>
              </a:defRPr>
            </a:lvl2pPr>
            <a:lvl3pPr marL="0" indent="0">
              <a:lnSpc>
                <a:spcPts val="900"/>
              </a:lnSpc>
              <a:spcBef>
                <a:spcPts val="0"/>
              </a:spcBef>
              <a:buFontTx/>
              <a:buNone/>
              <a:defRPr sz="900" baseline="0">
                <a:solidFill>
                  <a:schemeClr val="bg2"/>
                </a:solidFill>
              </a:defRPr>
            </a:lvl3pPr>
            <a:lvl4pPr marL="0" indent="0">
              <a:lnSpc>
                <a:spcPts val="900"/>
              </a:lnSpc>
              <a:spcBef>
                <a:spcPts val="0"/>
              </a:spcBef>
              <a:buFontTx/>
              <a:buNone/>
              <a:defRPr sz="900" baseline="0">
                <a:solidFill>
                  <a:schemeClr val="bg2"/>
                </a:solidFill>
              </a:defRPr>
            </a:lvl4pPr>
            <a:lvl5pPr marL="0" indent="0">
              <a:lnSpc>
                <a:spcPts val="900"/>
              </a:lnSpc>
              <a:spcBef>
                <a:spcPts val="0"/>
              </a:spcBef>
              <a:buFontTx/>
              <a:buNone/>
              <a:defRPr sz="900" baseline="0">
                <a:solidFill>
                  <a:schemeClr val="bg2"/>
                </a:solidFill>
              </a:defRPr>
            </a:lvl5pPr>
          </a:lstStyle>
          <a:p>
            <a:pPr lvl="0"/>
            <a:r>
              <a:rPr lang="en-US" dirty="0"/>
              <a:t>Second Line Subtitle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pic>
        <p:nvPicPr>
          <p:cNvPr id="3" name="Immagine 2" descr="9_DIV 1-0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7343" cy="5155200"/>
          </a:xfrm>
          <a:prstGeom prst="rect">
            <a:avLst/>
          </a:prstGeom>
        </p:spPr>
      </p:pic>
      <p:sp>
        <p:nvSpPr>
          <p:cNvPr id="5" name="Segnaposto testo 4"/>
          <p:cNvSpPr>
            <a:spLocks noGrp="1"/>
          </p:cNvSpPr>
          <p:nvPr>
            <p:ph type="body" sz="quarter" idx="10" hasCustomPrompt="1"/>
          </p:nvPr>
        </p:nvSpPr>
        <p:spPr>
          <a:xfrm>
            <a:off x="315513" y="2177629"/>
            <a:ext cx="1048496" cy="691753"/>
          </a:xfrm>
          <a:prstGeom prst="rect">
            <a:avLst/>
          </a:prstGeom>
        </p:spPr>
        <p:txBody>
          <a:bodyPr vert="horz" lIns="0" tIns="0" rIns="0" bIns="0"/>
          <a:lstStyle>
            <a:lvl1pPr marL="0" indent="0" algn="r">
              <a:lnSpc>
                <a:spcPct val="100000"/>
              </a:lnSpc>
              <a:spcBef>
                <a:spcPts val="0"/>
              </a:spcBef>
              <a:buFontTx/>
              <a:buNone/>
              <a:defRPr sz="4500" b="0" i="0" baseline="0">
                <a:solidFill>
                  <a:schemeClr val="accent2"/>
                </a:solidFill>
                <a:latin typeface="Noto Sans Light"/>
              </a:defRPr>
            </a:lvl1pPr>
            <a:lvl2pPr marL="0" indent="0" algn="r">
              <a:lnSpc>
                <a:spcPct val="100000"/>
              </a:lnSpc>
              <a:spcBef>
                <a:spcPts val="0"/>
              </a:spcBef>
              <a:buFontTx/>
              <a:buNone/>
              <a:defRPr sz="2200" b="1" i="0">
                <a:solidFill>
                  <a:schemeClr val="bg2"/>
                </a:solidFill>
              </a:defRPr>
            </a:lvl2pPr>
            <a:lvl3pPr marL="0" indent="0" algn="r">
              <a:lnSpc>
                <a:spcPct val="100000"/>
              </a:lnSpc>
              <a:spcBef>
                <a:spcPts val="0"/>
              </a:spcBef>
              <a:buFontTx/>
              <a:buNone/>
              <a:defRPr sz="2200" b="1" i="0">
                <a:solidFill>
                  <a:schemeClr val="bg2"/>
                </a:solidFill>
              </a:defRPr>
            </a:lvl3pPr>
            <a:lvl4pPr marL="0" indent="0" algn="r">
              <a:lnSpc>
                <a:spcPct val="100000"/>
              </a:lnSpc>
              <a:spcBef>
                <a:spcPts val="0"/>
              </a:spcBef>
              <a:buFontTx/>
              <a:buNone/>
              <a:defRPr sz="2200" b="1" i="0">
                <a:solidFill>
                  <a:schemeClr val="bg2"/>
                </a:solidFill>
              </a:defRPr>
            </a:lvl4pPr>
            <a:lvl5pPr marL="0" indent="0" algn="r">
              <a:lnSpc>
                <a:spcPct val="100000"/>
              </a:lnSpc>
              <a:spcBef>
                <a:spcPts val="0"/>
              </a:spcBef>
              <a:buFontTx/>
              <a:buNone/>
              <a:defRPr sz="2200" b="1" i="0">
                <a:solidFill>
                  <a:schemeClr val="bg2"/>
                </a:solidFill>
              </a:defRPr>
            </a:lvl5pPr>
          </a:lstStyle>
          <a:p>
            <a:pPr lvl="0"/>
            <a:r>
              <a:rPr lang="en-GB" noProof="0" dirty="0"/>
              <a:t>01</a:t>
            </a:r>
          </a:p>
        </p:txBody>
      </p:sp>
      <p:sp>
        <p:nvSpPr>
          <p:cNvPr id="2" name="Titolo 1"/>
          <p:cNvSpPr>
            <a:spLocks noGrp="1"/>
          </p:cNvSpPr>
          <p:nvPr>
            <p:ph type="title" hasCustomPrompt="1"/>
          </p:nvPr>
        </p:nvSpPr>
        <p:spPr/>
        <p:txBody>
          <a:bodyPr/>
          <a:lstStyle/>
          <a:p>
            <a:r>
              <a:rPr lang="en-US" dirty="0"/>
              <a:t>Divider</a:t>
            </a:r>
            <a:br>
              <a:rPr lang="en-US" dirty="0"/>
            </a:br>
            <a:r>
              <a:rPr lang="en-US" dirty="0"/>
              <a:t>Title</a:t>
            </a:r>
            <a:endParaRPr lang="en-GB" dirty="0"/>
          </a:p>
        </p:txBody>
      </p:sp>
    </p:spTree>
    <p:extLst>
      <p:ext uri="{BB962C8B-B14F-4D97-AF65-F5344CB8AC3E}">
        <p14:creationId xmlns:p14="http://schemas.microsoft.com/office/powerpoint/2010/main" val="1633737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S_levels">
    <p:spTree>
      <p:nvGrpSpPr>
        <p:cNvPr id="1" name=""/>
        <p:cNvGrpSpPr/>
        <p:nvPr/>
      </p:nvGrpSpPr>
      <p:grpSpPr>
        <a:xfrm>
          <a:off x="0" y="0"/>
          <a:ext cx="0" cy="0"/>
          <a:chOff x="0" y="0"/>
          <a:chExt cx="0" cy="0"/>
        </a:xfrm>
      </p:grpSpPr>
      <p:sp>
        <p:nvSpPr>
          <p:cNvPr id="9" name="Segnaposto testo 4"/>
          <p:cNvSpPr>
            <a:spLocks noGrp="1"/>
          </p:cNvSpPr>
          <p:nvPr>
            <p:ph type="body" sz="quarter" idx="14" hasCustomPrompt="1"/>
          </p:nvPr>
        </p:nvSpPr>
        <p:spPr>
          <a:xfrm>
            <a:off x="540001" y="154051"/>
            <a:ext cx="6055533" cy="241556"/>
          </a:xfrm>
          <a:prstGeom prst="rect">
            <a:avLst/>
          </a:prstGeom>
        </p:spPr>
        <p:txBody>
          <a:bodyPr vert="horz" lIns="0" tIns="0" rIns="0" bIns="0" anchor="ctr" anchorCtr="0"/>
          <a:lstStyle>
            <a:lvl1pPr marL="0" indent="0" algn="l">
              <a:lnSpc>
                <a:spcPts val="1650"/>
              </a:lnSpc>
              <a:spcBef>
                <a:spcPts val="0"/>
              </a:spcBef>
              <a:buNone/>
              <a:defRPr sz="1650"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2" name="Segnaposto numero diapositiva 6"/>
          <p:cNvSpPr>
            <a:spLocks noGrp="1"/>
          </p:cNvSpPr>
          <p:nvPr>
            <p:ph type="sldNum" sz="quarter" idx="4"/>
          </p:nvPr>
        </p:nvSpPr>
        <p:spPr>
          <a:xfrm>
            <a:off x="8451451" y="4941000"/>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pPr defTabSz="342900"/>
            <a:fld id="{9648F461-6B1C-CA42-A063-2DCE900AB2CB}" type="slidenum">
              <a:rPr lang="it-IT" smtClean="0">
                <a:solidFill>
                  <a:srgbClr val="898C8A"/>
                </a:solidFill>
              </a:rPr>
              <a:pPr defTabSz="342900"/>
              <a:t>‹#›</a:t>
            </a:fld>
            <a:endParaRPr lang="it-IT" dirty="0">
              <a:solidFill>
                <a:srgbClr val="898C8A"/>
              </a:solidFill>
            </a:endParaRPr>
          </a:p>
        </p:txBody>
      </p:sp>
      <p:sp>
        <p:nvSpPr>
          <p:cNvPr id="8" name="Segnaposto data 7"/>
          <p:cNvSpPr>
            <a:spLocks noGrp="1"/>
          </p:cNvSpPr>
          <p:nvPr>
            <p:ph type="dt" sz="half" idx="19"/>
          </p:nvPr>
        </p:nvSpPr>
        <p:spPr>
          <a:xfrm>
            <a:off x="1505235" y="4767264"/>
            <a:ext cx="1180815" cy="273844"/>
          </a:xfrm>
          <a:prstGeom prst="rect">
            <a:avLst/>
          </a:prstGeom>
        </p:spPr>
        <p:txBody>
          <a:bodyPr/>
          <a:lstStyle/>
          <a:p>
            <a:r>
              <a:rPr lang="en-US">
                <a:solidFill>
                  <a:srgbClr val="898C8A"/>
                </a:solidFill>
              </a:rPr>
              <a:t>Date: mm/dd/yyyy</a:t>
            </a:r>
            <a:endParaRPr lang="it-IT" dirty="0">
              <a:solidFill>
                <a:srgbClr val="898C8A"/>
              </a:solidFill>
            </a:endParaRPr>
          </a:p>
        </p:txBody>
      </p:sp>
      <p:sp>
        <p:nvSpPr>
          <p:cNvPr id="14" name="Segnaposto piè di pagina 13"/>
          <p:cNvSpPr>
            <a:spLocks noGrp="1"/>
          </p:cNvSpPr>
          <p:nvPr>
            <p:ph type="ftr" sz="quarter" idx="20"/>
          </p:nvPr>
        </p:nvSpPr>
        <p:spPr>
          <a:xfrm>
            <a:off x="3028950" y="4767264"/>
            <a:ext cx="3086100" cy="273844"/>
          </a:xfrm>
          <a:prstGeom prst="rect">
            <a:avLst/>
          </a:prstGeom>
        </p:spPr>
        <p:txBody>
          <a:bodyPr/>
          <a:lstStyle/>
          <a:p>
            <a:r>
              <a:rPr lang="fr-FR">
                <a:solidFill>
                  <a:srgbClr val="898C8A"/>
                </a:solidFill>
              </a:rPr>
              <a:t>(Name of Tool)</a:t>
            </a:r>
            <a:endParaRPr lang="it-IT" dirty="0">
              <a:solidFill>
                <a:srgbClr val="898C8A"/>
              </a:solidFill>
            </a:endParaRPr>
          </a:p>
        </p:txBody>
      </p:sp>
      <p:sp>
        <p:nvSpPr>
          <p:cNvPr id="13" name="Segnaposto testo 12"/>
          <p:cNvSpPr>
            <a:spLocks noGrp="1"/>
          </p:cNvSpPr>
          <p:nvPr>
            <p:ph type="body" sz="quarter" idx="21" hasCustomPrompt="1"/>
          </p:nvPr>
        </p:nvSpPr>
        <p:spPr>
          <a:xfrm>
            <a:off x="540000" y="945000"/>
            <a:ext cx="8045200" cy="3693675"/>
          </a:xfrm>
          <a:prstGeom prst="rect">
            <a:avLst/>
          </a:prstGeom>
        </p:spPr>
        <p:txBody>
          <a:bodyPr vert="horz" lIns="0" tIns="0" rIns="0" bIns="0"/>
          <a:lstStyle>
            <a:lvl1pPr marL="213300" indent="-213300">
              <a:spcBef>
                <a:spcPts val="324"/>
              </a:spcBef>
              <a:buSzPct val="120000"/>
              <a:buFont typeface="Wingdings" charset="2"/>
              <a:buChar char="§"/>
              <a:defRPr sz="1350">
                <a:solidFill>
                  <a:schemeClr val="accent2"/>
                </a:solidFill>
              </a:defRPr>
            </a:lvl1pPr>
            <a:lvl2pPr>
              <a:spcBef>
                <a:spcPts val="288"/>
              </a:spcBef>
              <a:buSzPct val="100000"/>
              <a:buFont typeface="Arial"/>
              <a:buChar char="●"/>
              <a:defRPr sz="1200" baseline="0">
                <a:solidFill>
                  <a:schemeClr val="accent2"/>
                </a:solidFill>
              </a:defRPr>
            </a:lvl2pPr>
            <a:lvl3pPr marL="899100" indent="-213300">
              <a:spcBef>
                <a:spcPts val="252"/>
              </a:spcBef>
              <a:buSzPct val="70000"/>
              <a:buFont typeface="Lucida Grande"/>
              <a:buChar char="▲"/>
              <a:defRPr sz="1050">
                <a:solidFill>
                  <a:schemeClr val="accent2"/>
                </a:solidFill>
              </a:defRPr>
            </a:lvl3pPr>
            <a:lvl4pPr marL="1158300" indent="-189000">
              <a:spcBef>
                <a:spcPts val="216"/>
              </a:spcBef>
              <a:buSzPct val="110000"/>
              <a:buFont typeface="Arial Bold Italic"/>
              <a:buChar char="□"/>
              <a:defRPr sz="900" baseline="0">
                <a:solidFill>
                  <a:schemeClr val="accent2"/>
                </a:solidFill>
              </a:defRPr>
            </a:lvl4pPr>
            <a:lvl5pPr marL="1501200" indent="-189000">
              <a:spcBef>
                <a:spcPts val="450"/>
              </a:spcBef>
              <a:buSzPct val="130000"/>
              <a:buFont typeface="Arial"/>
              <a:buChar char="○"/>
              <a:defRPr sz="900" baseline="0">
                <a:solidFill>
                  <a:schemeClr val="accent2"/>
                </a:solidFill>
              </a:defRPr>
            </a:lvl5pPr>
          </a:lstStyle>
          <a:p>
            <a:pPr lvl="0"/>
            <a:r>
              <a:rPr lang="it-IT" dirty="0"/>
              <a:t>First </a:t>
            </a:r>
            <a:r>
              <a:rPr lang="it-IT" dirty="0" err="1"/>
              <a:t>level</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it-IT" dirty="0"/>
          </a:p>
        </p:txBody>
      </p:sp>
    </p:spTree>
    <p:extLst>
      <p:ext uri="{BB962C8B-B14F-4D97-AF65-F5344CB8AC3E}">
        <p14:creationId xmlns:p14="http://schemas.microsoft.com/office/powerpoint/2010/main" val="4177697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sp>
        <p:nvSpPr>
          <p:cNvPr id="3" name="Titolo 2"/>
          <p:cNvSpPr>
            <a:spLocks noGrp="1"/>
          </p:cNvSpPr>
          <p:nvPr>
            <p:ph type="title" hasCustomPrompt="1"/>
          </p:nvPr>
        </p:nvSpPr>
        <p:spPr/>
        <p:txBody>
          <a:bodyPr/>
          <a:lstStyle/>
          <a:p>
            <a:r>
              <a:rPr lang="en-US" dirty="0"/>
              <a:t>Thanks!</a:t>
            </a:r>
            <a:endParaRPr lang="en-GB" dirty="0"/>
          </a:p>
        </p:txBody>
      </p:sp>
    </p:spTree>
    <p:extLst>
      <p:ext uri="{BB962C8B-B14F-4D97-AF65-F5344CB8AC3E}">
        <p14:creationId xmlns:p14="http://schemas.microsoft.com/office/powerpoint/2010/main" val="2515904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3" name="Immagine 2" descr="9_DIV 1-0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7343" cy="5155200"/>
          </a:xfrm>
          <a:prstGeom prst="rect">
            <a:avLst/>
          </a:prstGeom>
        </p:spPr>
      </p:pic>
      <p:sp>
        <p:nvSpPr>
          <p:cNvPr id="5" name="Segnaposto testo 4"/>
          <p:cNvSpPr>
            <a:spLocks noGrp="1"/>
          </p:cNvSpPr>
          <p:nvPr>
            <p:ph type="body" sz="quarter" idx="10" hasCustomPrompt="1"/>
          </p:nvPr>
        </p:nvSpPr>
        <p:spPr>
          <a:xfrm>
            <a:off x="315513" y="2177629"/>
            <a:ext cx="1048496" cy="691753"/>
          </a:xfrm>
          <a:prstGeom prst="rect">
            <a:avLst/>
          </a:prstGeom>
        </p:spPr>
        <p:txBody>
          <a:bodyPr vert="horz" lIns="0" tIns="0" rIns="0" bIns="0"/>
          <a:lstStyle>
            <a:lvl1pPr marL="0" indent="0" algn="r">
              <a:lnSpc>
                <a:spcPct val="100000"/>
              </a:lnSpc>
              <a:spcBef>
                <a:spcPts val="0"/>
              </a:spcBef>
              <a:buFontTx/>
              <a:buNone/>
              <a:defRPr sz="4500" b="0" i="0" baseline="0">
                <a:solidFill>
                  <a:schemeClr val="accent2"/>
                </a:solidFill>
                <a:latin typeface="Noto Sans Light"/>
              </a:defRPr>
            </a:lvl1pPr>
            <a:lvl2pPr marL="0" indent="0" algn="r">
              <a:lnSpc>
                <a:spcPct val="100000"/>
              </a:lnSpc>
              <a:spcBef>
                <a:spcPts val="0"/>
              </a:spcBef>
              <a:buFontTx/>
              <a:buNone/>
              <a:defRPr sz="2200" b="1" i="0">
                <a:solidFill>
                  <a:schemeClr val="bg2"/>
                </a:solidFill>
              </a:defRPr>
            </a:lvl2pPr>
            <a:lvl3pPr marL="0" indent="0" algn="r">
              <a:lnSpc>
                <a:spcPct val="100000"/>
              </a:lnSpc>
              <a:spcBef>
                <a:spcPts val="0"/>
              </a:spcBef>
              <a:buFontTx/>
              <a:buNone/>
              <a:defRPr sz="2200" b="1" i="0">
                <a:solidFill>
                  <a:schemeClr val="bg2"/>
                </a:solidFill>
              </a:defRPr>
            </a:lvl3pPr>
            <a:lvl4pPr marL="0" indent="0" algn="r">
              <a:lnSpc>
                <a:spcPct val="100000"/>
              </a:lnSpc>
              <a:spcBef>
                <a:spcPts val="0"/>
              </a:spcBef>
              <a:buFontTx/>
              <a:buNone/>
              <a:defRPr sz="2200" b="1" i="0">
                <a:solidFill>
                  <a:schemeClr val="bg2"/>
                </a:solidFill>
              </a:defRPr>
            </a:lvl4pPr>
            <a:lvl5pPr marL="0" indent="0" algn="r">
              <a:lnSpc>
                <a:spcPct val="100000"/>
              </a:lnSpc>
              <a:spcBef>
                <a:spcPts val="0"/>
              </a:spcBef>
              <a:buFontTx/>
              <a:buNone/>
              <a:defRPr sz="2200" b="1" i="0">
                <a:solidFill>
                  <a:schemeClr val="bg2"/>
                </a:solidFill>
              </a:defRPr>
            </a:lvl5pPr>
          </a:lstStyle>
          <a:p>
            <a:pPr lvl="0"/>
            <a:r>
              <a:rPr lang="en-GB" noProof="0" dirty="0"/>
              <a:t>01</a:t>
            </a:r>
          </a:p>
        </p:txBody>
      </p:sp>
      <p:sp>
        <p:nvSpPr>
          <p:cNvPr id="2" name="Titolo 1"/>
          <p:cNvSpPr>
            <a:spLocks noGrp="1"/>
          </p:cNvSpPr>
          <p:nvPr>
            <p:ph type="title" hasCustomPrompt="1"/>
          </p:nvPr>
        </p:nvSpPr>
        <p:spPr/>
        <p:txBody>
          <a:bodyPr/>
          <a:lstStyle/>
          <a:p>
            <a:r>
              <a:rPr lang="en-US" dirty="0"/>
              <a:t>Divider</a:t>
            </a:r>
            <a:br>
              <a:rPr lang="en-US" dirty="0"/>
            </a:br>
            <a:r>
              <a:rPr lang="en-US" dirty="0"/>
              <a:t>Title</a:t>
            </a:r>
            <a:endParaRPr lang="en-GB" dirty="0"/>
          </a:p>
        </p:txBody>
      </p:sp>
    </p:spTree>
    <p:extLst>
      <p:ext uri="{BB962C8B-B14F-4D97-AF65-F5344CB8AC3E}">
        <p14:creationId xmlns:p14="http://schemas.microsoft.com/office/powerpoint/2010/main" val="2752883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1">
    <p:spTree>
      <p:nvGrpSpPr>
        <p:cNvPr id="1" name=""/>
        <p:cNvGrpSpPr/>
        <p:nvPr/>
      </p:nvGrpSpPr>
      <p:grpSpPr>
        <a:xfrm>
          <a:off x="0" y="0"/>
          <a:ext cx="0" cy="0"/>
          <a:chOff x="0" y="0"/>
          <a:chExt cx="0" cy="0"/>
        </a:xfrm>
      </p:grpSpPr>
      <p:pic>
        <p:nvPicPr>
          <p:cNvPr id="3" name="Immagine 2" descr="9_DIV 2-1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7343" cy="5155200"/>
          </a:xfrm>
          <a:prstGeom prst="rect">
            <a:avLst/>
          </a:prstGeom>
        </p:spPr>
      </p:pic>
      <p:sp>
        <p:nvSpPr>
          <p:cNvPr id="5" name="Segnaposto testo 4"/>
          <p:cNvSpPr>
            <a:spLocks noGrp="1"/>
          </p:cNvSpPr>
          <p:nvPr>
            <p:ph type="body" sz="quarter" idx="10" hasCustomPrompt="1"/>
          </p:nvPr>
        </p:nvSpPr>
        <p:spPr>
          <a:xfrm>
            <a:off x="315513" y="2177629"/>
            <a:ext cx="1048496" cy="691753"/>
          </a:xfrm>
          <a:prstGeom prst="rect">
            <a:avLst/>
          </a:prstGeom>
        </p:spPr>
        <p:txBody>
          <a:bodyPr vert="horz" lIns="0" tIns="0" rIns="0" bIns="0"/>
          <a:lstStyle>
            <a:lvl1pPr marL="0" indent="0" algn="r">
              <a:lnSpc>
                <a:spcPct val="100000"/>
              </a:lnSpc>
              <a:spcBef>
                <a:spcPts val="0"/>
              </a:spcBef>
              <a:buFontTx/>
              <a:buNone/>
              <a:defRPr sz="4500" b="0" i="0" baseline="0">
                <a:solidFill>
                  <a:schemeClr val="accent2"/>
                </a:solidFill>
                <a:latin typeface="Noto Sans Light"/>
              </a:defRPr>
            </a:lvl1pPr>
            <a:lvl2pPr marL="0" indent="0" algn="r">
              <a:lnSpc>
                <a:spcPct val="100000"/>
              </a:lnSpc>
              <a:spcBef>
                <a:spcPts val="0"/>
              </a:spcBef>
              <a:buFontTx/>
              <a:buNone/>
              <a:defRPr sz="2200" b="1" i="0">
                <a:solidFill>
                  <a:schemeClr val="bg2"/>
                </a:solidFill>
              </a:defRPr>
            </a:lvl2pPr>
            <a:lvl3pPr marL="0" indent="0" algn="r">
              <a:lnSpc>
                <a:spcPct val="100000"/>
              </a:lnSpc>
              <a:spcBef>
                <a:spcPts val="0"/>
              </a:spcBef>
              <a:buFontTx/>
              <a:buNone/>
              <a:defRPr sz="2200" b="1" i="0">
                <a:solidFill>
                  <a:schemeClr val="bg2"/>
                </a:solidFill>
              </a:defRPr>
            </a:lvl3pPr>
            <a:lvl4pPr marL="0" indent="0" algn="r">
              <a:lnSpc>
                <a:spcPct val="100000"/>
              </a:lnSpc>
              <a:spcBef>
                <a:spcPts val="0"/>
              </a:spcBef>
              <a:buFontTx/>
              <a:buNone/>
              <a:defRPr sz="2200" b="1" i="0">
                <a:solidFill>
                  <a:schemeClr val="bg2"/>
                </a:solidFill>
              </a:defRPr>
            </a:lvl4pPr>
            <a:lvl5pPr marL="0" indent="0" algn="r">
              <a:lnSpc>
                <a:spcPct val="100000"/>
              </a:lnSpc>
              <a:spcBef>
                <a:spcPts val="0"/>
              </a:spcBef>
              <a:buFontTx/>
              <a:buNone/>
              <a:defRPr sz="2200" b="1" i="0">
                <a:solidFill>
                  <a:schemeClr val="bg2"/>
                </a:solidFill>
              </a:defRPr>
            </a:lvl5pPr>
          </a:lstStyle>
          <a:p>
            <a:pPr lvl="0"/>
            <a:r>
              <a:rPr lang="en-GB" noProof="0" dirty="0"/>
              <a:t>01</a:t>
            </a:r>
          </a:p>
        </p:txBody>
      </p:sp>
      <p:sp>
        <p:nvSpPr>
          <p:cNvPr id="2" name="Titolo 1"/>
          <p:cNvSpPr>
            <a:spLocks noGrp="1"/>
          </p:cNvSpPr>
          <p:nvPr>
            <p:ph type="title" hasCustomPrompt="1"/>
          </p:nvPr>
        </p:nvSpPr>
        <p:spPr/>
        <p:txBody>
          <a:bodyPr/>
          <a:lstStyle/>
          <a:p>
            <a:r>
              <a:rPr lang="en-US" dirty="0"/>
              <a:t>Divider</a:t>
            </a:r>
            <a:br>
              <a:rPr lang="en-US" dirty="0"/>
            </a:br>
            <a:r>
              <a:rPr lang="en-US" dirty="0"/>
              <a:t>Title</a:t>
            </a:r>
            <a:endParaRPr lang="en-GB" dirty="0"/>
          </a:p>
        </p:txBody>
      </p:sp>
    </p:spTree>
    <p:extLst>
      <p:ext uri="{BB962C8B-B14F-4D97-AF65-F5344CB8AC3E}">
        <p14:creationId xmlns:p14="http://schemas.microsoft.com/office/powerpoint/2010/main" val="577327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S">
    <p:spTree>
      <p:nvGrpSpPr>
        <p:cNvPr id="1" name=""/>
        <p:cNvGrpSpPr/>
        <p:nvPr/>
      </p:nvGrpSpPr>
      <p:grpSpPr>
        <a:xfrm>
          <a:off x="0" y="0"/>
          <a:ext cx="0" cy="0"/>
          <a:chOff x="0" y="0"/>
          <a:chExt cx="0" cy="0"/>
        </a:xfrm>
      </p:grpSpPr>
      <p:sp>
        <p:nvSpPr>
          <p:cNvPr id="7" name="Segnaposto testo 4"/>
          <p:cNvSpPr>
            <a:spLocks noGrp="1"/>
          </p:cNvSpPr>
          <p:nvPr>
            <p:ph type="body" sz="quarter" idx="16" hasCustomPrompt="1"/>
          </p:nvPr>
        </p:nvSpPr>
        <p:spPr>
          <a:xfrm>
            <a:off x="540000" y="945000"/>
            <a:ext cx="3708000" cy="3645000"/>
          </a:xfrm>
          <a:prstGeom prst="rect">
            <a:avLst/>
          </a:prstGeom>
        </p:spPr>
        <p:txBody>
          <a:bodyPr vert="horz" lIns="0" tIns="0" rIns="0" bIns="0" anchor="t" anchorCtr="0"/>
          <a:lstStyle>
            <a:lvl1pPr marL="0" indent="0" algn="l">
              <a:lnSpc>
                <a:spcPts val="1650"/>
              </a:lnSpc>
              <a:spcBef>
                <a:spcPts val="0"/>
              </a:spcBef>
              <a:buNone/>
              <a:defRPr sz="1050" b="0" i="0" u="none" kern="1200" baseline="0">
                <a:solidFill>
                  <a:schemeClr val="accent2"/>
                </a:solidFill>
                <a:uFill>
                  <a:solidFill>
                    <a:srgbClr val="291C1D"/>
                  </a:solidFill>
                </a:uFill>
                <a:latin typeface="+mn-lt"/>
                <a:ea typeface="Adobe 仿宋 Std R"/>
              </a:defRPr>
            </a:lvl1pPr>
          </a:lstStyle>
          <a:p>
            <a:pPr lvl="0"/>
            <a:r>
              <a:rPr lang="it-IT" dirty="0"/>
              <a:t>Text lorem ipsum</a:t>
            </a:r>
          </a:p>
        </p:txBody>
      </p:sp>
      <p:sp>
        <p:nvSpPr>
          <p:cNvPr id="9" name="Segnaposto testo 4"/>
          <p:cNvSpPr>
            <a:spLocks noGrp="1"/>
          </p:cNvSpPr>
          <p:nvPr>
            <p:ph type="body" sz="quarter" idx="14" hasCustomPrompt="1"/>
          </p:nvPr>
        </p:nvSpPr>
        <p:spPr>
          <a:xfrm>
            <a:off x="540001" y="154051"/>
            <a:ext cx="6055533" cy="241556"/>
          </a:xfrm>
          <a:prstGeom prst="rect">
            <a:avLst/>
          </a:prstGeom>
        </p:spPr>
        <p:txBody>
          <a:bodyPr vert="horz" lIns="0" tIns="0" rIns="0" bIns="0" anchor="ctr" anchorCtr="0"/>
          <a:lstStyle>
            <a:lvl1pPr marL="0" indent="0" algn="l">
              <a:lnSpc>
                <a:spcPts val="1650"/>
              </a:lnSpc>
              <a:spcBef>
                <a:spcPts val="0"/>
              </a:spcBef>
              <a:buNone/>
              <a:defRPr sz="1650"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0" name="Segnaposto testo 4"/>
          <p:cNvSpPr>
            <a:spLocks noGrp="1"/>
          </p:cNvSpPr>
          <p:nvPr>
            <p:ph type="body" sz="quarter" idx="18" hasCustomPrompt="1"/>
          </p:nvPr>
        </p:nvSpPr>
        <p:spPr>
          <a:xfrm>
            <a:off x="4860000" y="944999"/>
            <a:ext cx="3708000" cy="3645000"/>
          </a:xfrm>
          <a:prstGeom prst="rect">
            <a:avLst/>
          </a:prstGeom>
        </p:spPr>
        <p:txBody>
          <a:bodyPr vert="horz" lIns="0" tIns="0" rIns="0" bIns="0" anchor="t" anchorCtr="0"/>
          <a:lstStyle>
            <a:lvl1pPr marL="148500" indent="-135000" algn="l">
              <a:lnSpc>
                <a:spcPts val="1650"/>
              </a:lnSpc>
              <a:spcBef>
                <a:spcPts val="0"/>
              </a:spcBef>
              <a:buFont typeface="Arial"/>
              <a:buChar char="•"/>
              <a:defRPr sz="1050" b="0" i="0" u="none" kern="1200" baseline="0">
                <a:solidFill>
                  <a:schemeClr val="accent2"/>
                </a:solidFill>
                <a:uFill>
                  <a:solidFill>
                    <a:srgbClr val="291C1D"/>
                  </a:solidFill>
                </a:uFill>
                <a:latin typeface="+mn-lt"/>
                <a:ea typeface="Adobe 仿宋 Std R"/>
              </a:defRPr>
            </a:lvl1pPr>
          </a:lstStyle>
          <a:p>
            <a:pPr lvl="0"/>
            <a:r>
              <a:rPr lang="it-IT" dirty="0"/>
              <a:t>Bullet text</a:t>
            </a:r>
          </a:p>
        </p:txBody>
      </p:sp>
      <p:sp>
        <p:nvSpPr>
          <p:cNvPr id="12" name="Segnaposto numero diapositiva 6"/>
          <p:cNvSpPr>
            <a:spLocks noGrp="1"/>
          </p:cNvSpPr>
          <p:nvPr>
            <p:ph type="sldNum" sz="quarter" idx="4"/>
          </p:nvPr>
        </p:nvSpPr>
        <p:spPr>
          <a:xfrm>
            <a:off x="8451450" y="4941000"/>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fld id="{9648F461-6B1C-CA42-A063-2DCE900AB2CB}" type="slidenum">
              <a:rPr lang="it-IT"/>
              <a:pPr/>
              <a:t>‹#›</a:t>
            </a:fld>
            <a:endParaRPr lang="it-IT" dirty="0"/>
          </a:p>
        </p:txBody>
      </p:sp>
      <p:sp>
        <p:nvSpPr>
          <p:cNvPr id="8" name="Segnaposto data 7"/>
          <p:cNvSpPr>
            <a:spLocks noGrp="1"/>
          </p:cNvSpPr>
          <p:nvPr>
            <p:ph type="dt" sz="half" idx="19"/>
          </p:nvPr>
        </p:nvSpPr>
        <p:spPr>
          <a:xfrm>
            <a:off x="6611393" y="4941001"/>
            <a:ext cx="1420768" cy="154898"/>
          </a:xfrm>
          <a:prstGeom prst="rect">
            <a:avLst/>
          </a:prstGeom>
        </p:spPr>
        <p:txBody>
          <a:bodyPr/>
          <a:lstStyle/>
          <a:p>
            <a:r>
              <a:rPr lang="en-US"/>
              <a:t>Date: mm/dd/yyyy</a:t>
            </a:r>
            <a:endParaRPr lang="it-IT" dirty="0"/>
          </a:p>
        </p:txBody>
      </p:sp>
      <p:sp>
        <p:nvSpPr>
          <p:cNvPr id="14" name="Segnaposto piè di pagina 13"/>
          <p:cNvSpPr>
            <a:spLocks noGrp="1"/>
          </p:cNvSpPr>
          <p:nvPr>
            <p:ph type="ftr" sz="quarter" idx="20"/>
          </p:nvPr>
        </p:nvSpPr>
        <p:spPr>
          <a:xfrm>
            <a:off x="540000" y="4941001"/>
            <a:ext cx="3777004" cy="175598"/>
          </a:xfrm>
          <a:prstGeom prst="rect">
            <a:avLst/>
          </a:prstGeom>
        </p:spPr>
        <p:txBody>
          <a:bodyPr/>
          <a:lstStyle/>
          <a:p>
            <a:r>
              <a:rPr lang="fr-FR"/>
              <a:t>(Name of Tool)</a:t>
            </a:r>
            <a:endParaRPr lang="it-IT" dirty="0"/>
          </a:p>
        </p:txBody>
      </p:sp>
    </p:spTree>
    <p:extLst>
      <p:ext uri="{BB962C8B-B14F-4D97-AF65-F5344CB8AC3E}">
        <p14:creationId xmlns:p14="http://schemas.microsoft.com/office/powerpoint/2010/main" val="219587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XTS_levels">
    <p:spTree>
      <p:nvGrpSpPr>
        <p:cNvPr id="1" name=""/>
        <p:cNvGrpSpPr/>
        <p:nvPr/>
      </p:nvGrpSpPr>
      <p:grpSpPr>
        <a:xfrm>
          <a:off x="0" y="0"/>
          <a:ext cx="0" cy="0"/>
          <a:chOff x="0" y="0"/>
          <a:chExt cx="0" cy="0"/>
        </a:xfrm>
      </p:grpSpPr>
      <p:sp>
        <p:nvSpPr>
          <p:cNvPr id="9" name="Segnaposto testo 4"/>
          <p:cNvSpPr>
            <a:spLocks noGrp="1"/>
          </p:cNvSpPr>
          <p:nvPr>
            <p:ph type="body" sz="quarter" idx="14" hasCustomPrompt="1"/>
          </p:nvPr>
        </p:nvSpPr>
        <p:spPr>
          <a:xfrm>
            <a:off x="540001" y="154051"/>
            <a:ext cx="6055533" cy="241556"/>
          </a:xfrm>
          <a:prstGeom prst="rect">
            <a:avLst/>
          </a:prstGeom>
        </p:spPr>
        <p:txBody>
          <a:bodyPr vert="horz" lIns="0" tIns="0" rIns="0" bIns="0" anchor="ctr" anchorCtr="0"/>
          <a:lstStyle>
            <a:lvl1pPr marL="0" indent="0" algn="l">
              <a:lnSpc>
                <a:spcPts val="1650"/>
              </a:lnSpc>
              <a:spcBef>
                <a:spcPts val="0"/>
              </a:spcBef>
              <a:buNone/>
              <a:defRPr sz="1650"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2" name="Segnaposto numero diapositiva 6"/>
          <p:cNvSpPr>
            <a:spLocks noGrp="1"/>
          </p:cNvSpPr>
          <p:nvPr>
            <p:ph type="sldNum" sz="quarter" idx="4"/>
          </p:nvPr>
        </p:nvSpPr>
        <p:spPr>
          <a:xfrm>
            <a:off x="8451450" y="4941000"/>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fld id="{9648F461-6B1C-CA42-A063-2DCE900AB2CB}" type="slidenum">
              <a:rPr lang="it-IT"/>
              <a:pPr/>
              <a:t>‹#›</a:t>
            </a:fld>
            <a:endParaRPr lang="it-IT" dirty="0"/>
          </a:p>
        </p:txBody>
      </p:sp>
      <p:sp>
        <p:nvSpPr>
          <p:cNvPr id="8" name="Segnaposto data 7"/>
          <p:cNvSpPr>
            <a:spLocks noGrp="1"/>
          </p:cNvSpPr>
          <p:nvPr>
            <p:ph type="dt" sz="half" idx="19"/>
          </p:nvPr>
        </p:nvSpPr>
        <p:spPr>
          <a:xfrm>
            <a:off x="6611393" y="4941001"/>
            <a:ext cx="1420768" cy="154898"/>
          </a:xfrm>
          <a:prstGeom prst="rect">
            <a:avLst/>
          </a:prstGeom>
        </p:spPr>
        <p:txBody>
          <a:bodyPr/>
          <a:lstStyle/>
          <a:p>
            <a:r>
              <a:rPr lang="en-US"/>
              <a:t>Date: mm/dd/yyyy</a:t>
            </a:r>
            <a:endParaRPr lang="it-IT" dirty="0"/>
          </a:p>
        </p:txBody>
      </p:sp>
      <p:sp>
        <p:nvSpPr>
          <p:cNvPr id="14" name="Segnaposto piè di pagina 13"/>
          <p:cNvSpPr>
            <a:spLocks noGrp="1"/>
          </p:cNvSpPr>
          <p:nvPr>
            <p:ph type="ftr" sz="quarter" idx="20"/>
          </p:nvPr>
        </p:nvSpPr>
        <p:spPr>
          <a:xfrm>
            <a:off x="540000" y="4941001"/>
            <a:ext cx="3777004" cy="175598"/>
          </a:xfrm>
          <a:prstGeom prst="rect">
            <a:avLst/>
          </a:prstGeom>
        </p:spPr>
        <p:txBody>
          <a:bodyPr/>
          <a:lstStyle/>
          <a:p>
            <a:r>
              <a:rPr lang="fr-FR"/>
              <a:t>(Name of Tool)</a:t>
            </a:r>
            <a:endParaRPr lang="it-IT" dirty="0"/>
          </a:p>
        </p:txBody>
      </p:sp>
      <p:sp>
        <p:nvSpPr>
          <p:cNvPr id="13" name="Segnaposto testo 12"/>
          <p:cNvSpPr>
            <a:spLocks noGrp="1"/>
          </p:cNvSpPr>
          <p:nvPr>
            <p:ph type="body" sz="quarter" idx="21" hasCustomPrompt="1"/>
          </p:nvPr>
        </p:nvSpPr>
        <p:spPr>
          <a:xfrm>
            <a:off x="540000" y="945000"/>
            <a:ext cx="8045200" cy="3693675"/>
          </a:xfrm>
          <a:prstGeom prst="rect">
            <a:avLst/>
          </a:prstGeom>
        </p:spPr>
        <p:txBody>
          <a:bodyPr vert="horz" lIns="0" tIns="0" rIns="0" bIns="0"/>
          <a:lstStyle>
            <a:lvl1pPr marL="213300" indent="-213300">
              <a:spcBef>
                <a:spcPts val="324"/>
              </a:spcBef>
              <a:buSzPct val="120000"/>
              <a:buFont typeface="Wingdings" charset="2"/>
              <a:buChar char="§"/>
              <a:defRPr sz="1350">
                <a:solidFill>
                  <a:schemeClr val="accent2"/>
                </a:solidFill>
              </a:defRPr>
            </a:lvl1pPr>
            <a:lvl2pPr>
              <a:spcBef>
                <a:spcPts val="288"/>
              </a:spcBef>
              <a:buSzPct val="100000"/>
              <a:buFont typeface="Arial"/>
              <a:buChar char="●"/>
              <a:defRPr sz="1200" baseline="0">
                <a:solidFill>
                  <a:schemeClr val="accent2"/>
                </a:solidFill>
              </a:defRPr>
            </a:lvl2pPr>
            <a:lvl3pPr marL="899100" indent="-213300">
              <a:spcBef>
                <a:spcPts val="252"/>
              </a:spcBef>
              <a:buSzPct val="70000"/>
              <a:buFont typeface="Lucida Grande"/>
              <a:buChar char="▲"/>
              <a:defRPr sz="1050">
                <a:solidFill>
                  <a:schemeClr val="accent2"/>
                </a:solidFill>
              </a:defRPr>
            </a:lvl3pPr>
            <a:lvl4pPr marL="1158300" indent="-189000">
              <a:spcBef>
                <a:spcPts val="216"/>
              </a:spcBef>
              <a:buSzPct val="110000"/>
              <a:buFont typeface="Arial Bold Italic"/>
              <a:buChar char="□"/>
              <a:defRPr sz="900" baseline="0">
                <a:solidFill>
                  <a:schemeClr val="accent2"/>
                </a:solidFill>
              </a:defRPr>
            </a:lvl4pPr>
            <a:lvl5pPr marL="1501200" indent="-189000">
              <a:spcBef>
                <a:spcPts val="450"/>
              </a:spcBef>
              <a:buSzPct val="130000"/>
              <a:buFont typeface="Arial"/>
              <a:buChar char="○"/>
              <a:defRPr sz="900" baseline="0">
                <a:solidFill>
                  <a:schemeClr val="accent2"/>
                </a:solidFill>
              </a:defRPr>
            </a:lvl5pPr>
          </a:lstStyle>
          <a:p>
            <a:pPr lvl="0"/>
            <a:r>
              <a:rPr lang="it-IT" dirty="0"/>
              <a:t>First </a:t>
            </a:r>
            <a:r>
              <a:rPr lang="it-IT" dirty="0" err="1"/>
              <a:t>level</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it-IT" dirty="0"/>
          </a:p>
        </p:txBody>
      </p:sp>
    </p:spTree>
    <p:extLst>
      <p:ext uri="{BB962C8B-B14F-4D97-AF65-F5344CB8AC3E}">
        <p14:creationId xmlns:p14="http://schemas.microsoft.com/office/powerpoint/2010/main" val="899713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ELEMENT">
    <p:spTree>
      <p:nvGrpSpPr>
        <p:cNvPr id="1" name=""/>
        <p:cNvGrpSpPr/>
        <p:nvPr/>
      </p:nvGrpSpPr>
      <p:grpSpPr>
        <a:xfrm>
          <a:off x="0" y="0"/>
          <a:ext cx="0" cy="0"/>
          <a:chOff x="0" y="0"/>
          <a:chExt cx="0" cy="0"/>
        </a:xfrm>
      </p:grpSpPr>
      <p:sp>
        <p:nvSpPr>
          <p:cNvPr id="5" name="Segnaposto testo 4"/>
          <p:cNvSpPr>
            <a:spLocks noGrp="1"/>
          </p:cNvSpPr>
          <p:nvPr>
            <p:ph type="body" sz="quarter" idx="33" hasCustomPrompt="1"/>
          </p:nvPr>
        </p:nvSpPr>
        <p:spPr>
          <a:xfrm>
            <a:off x="425945" y="1244222"/>
            <a:ext cx="8250699" cy="1319639"/>
          </a:xfrm>
          <a:prstGeom prst="rect">
            <a:avLst/>
          </a:prstGeom>
        </p:spPr>
        <p:txBody>
          <a:bodyPr vert="horz" lIns="0" tIns="0" rIns="0" bIns="0"/>
          <a:lstStyle>
            <a:lvl1pPr marL="0" indent="0">
              <a:lnSpc>
                <a:spcPts val="1900"/>
              </a:lnSpc>
              <a:spcBef>
                <a:spcPts val="500"/>
              </a:spcBef>
              <a:buFontTx/>
              <a:buNone/>
              <a:defRPr sz="1200" kern="0" spc="30" baseline="0">
                <a:latin typeface="Noto Sans Regular"/>
              </a:defRPr>
            </a:lvl1pPr>
            <a:lvl2pPr marL="457200" indent="0">
              <a:lnSpc>
                <a:spcPts val="1700"/>
              </a:lnSpc>
              <a:spcBef>
                <a:spcPts val="500"/>
              </a:spcBef>
              <a:buFontTx/>
              <a:buNone/>
              <a:defRPr sz="1100" kern="0" spc="30" baseline="0"/>
            </a:lvl2pPr>
            <a:lvl3pPr marL="914400" indent="0">
              <a:lnSpc>
                <a:spcPts val="1500"/>
              </a:lnSpc>
              <a:spcBef>
                <a:spcPts val="500"/>
              </a:spcBef>
              <a:buFontTx/>
              <a:buNone/>
              <a:defRPr sz="1000" kern="0" spc="30" baseline="0"/>
            </a:lvl3pPr>
            <a:lvl4pPr marL="1371600" indent="0">
              <a:lnSpc>
                <a:spcPts val="1400"/>
              </a:lnSpc>
              <a:spcBef>
                <a:spcPts val="500"/>
              </a:spcBef>
              <a:buFontTx/>
              <a:buNone/>
              <a:defRPr sz="900" kern="0" spc="30" baseline="0"/>
            </a:lvl4pPr>
            <a:lvl5pPr marL="1828800" indent="0">
              <a:lnSpc>
                <a:spcPts val="1300"/>
              </a:lnSpc>
              <a:spcBef>
                <a:spcPts val="500"/>
              </a:spcBef>
              <a:buFontTx/>
              <a:buNone/>
              <a:defRPr sz="900" kern="0" spc="30" baseline="0"/>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a:t>
            </a:r>
          </a:p>
        </p:txBody>
      </p:sp>
      <p:sp>
        <p:nvSpPr>
          <p:cNvPr id="7" name="Segnaposto numero diapositiva 6"/>
          <p:cNvSpPr>
            <a:spLocks noGrp="1"/>
          </p:cNvSpPr>
          <p:nvPr>
            <p:ph type="sldNum" sz="quarter" idx="35"/>
          </p:nvPr>
        </p:nvSpPr>
        <p:spPr/>
        <p:txBody>
          <a:bodyPr/>
          <a:lstStyle/>
          <a:p>
            <a:fld id="{9C18EA95-C3D3-214C-9452-EF8527DBCD86}" type="slidenum">
              <a:rPr lang="it-IT" smtClean="0"/>
              <a:pPr/>
              <a:t>‹#›</a:t>
            </a:fld>
            <a:endParaRPr lang="it-IT"/>
          </a:p>
        </p:txBody>
      </p:sp>
      <p:sp>
        <p:nvSpPr>
          <p:cNvPr id="8" name="Segnaposto testo 4"/>
          <p:cNvSpPr>
            <a:spLocks noGrp="1"/>
          </p:cNvSpPr>
          <p:nvPr>
            <p:ph type="body" sz="quarter" idx="36" hasCustomPrompt="1"/>
          </p:nvPr>
        </p:nvSpPr>
        <p:spPr>
          <a:xfrm>
            <a:off x="425946" y="2601064"/>
            <a:ext cx="8250699" cy="1966554"/>
          </a:xfrm>
          <a:prstGeom prst="rect">
            <a:avLst/>
          </a:prstGeom>
        </p:spPr>
        <p:txBody>
          <a:bodyPr vert="horz" lIns="0" tIns="0" rIns="0" bIns="0"/>
          <a:lstStyle>
            <a:lvl1pPr marL="360000" indent="-360000">
              <a:lnSpc>
                <a:spcPts val="2400"/>
              </a:lnSpc>
              <a:spcBef>
                <a:spcPts val="0"/>
              </a:spcBef>
              <a:spcAft>
                <a:spcPts val="800"/>
              </a:spcAft>
              <a:buFont typeface="Arial"/>
              <a:buChar char="•"/>
              <a:defRPr sz="1200" kern="0" spc="30" baseline="0">
                <a:latin typeface="Noto Sans Regular"/>
              </a:defRPr>
            </a:lvl1pPr>
            <a:lvl2pPr marL="457200" indent="0">
              <a:lnSpc>
                <a:spcPts val="1700"/>
              </a:lnSpc>
              <a:spcBef>
                <a:spcPts val="500"/>
              </a:spcBef>
              <a:buFontTx/>
              <a:buNone/>
              <a:defRPr sz="1100" kern="0" spc="30" baseline="0"/>
            </a:lvl2pPr>
            <a:lvl3pPr marL="914400" indent="0">
              <a:lnSpc>
                <a:spcPts val="1500"/>
              </a:lnSpc>
              <a:spcBef>
                <a:spcPts val="500"/>
              </a:spcBef>
              <a:buFontTx/>
              <a:buNone/>
              <a:defRPr sz="1000" kern="0" spc="30" baseline="0"/>
            </a:lvl3pPr>
            <a:lvl4pPr marL="1371600" indent="0">
              <a:lnSpc>
                <a:spcPts val="1400"/>
              </a:lnSpc>
              <a:spcBef>
                <a:spcPts val="500"/>
              </a:spcBef>
              <a:buFontTx/>
              <a:buNone/>
              <a:defRPr sz="900" kern="0" spc="30" baseline="0"/>
            </a:lvl4pPr>
            <a:lvl5pPr marL="1828800" indent="0">
              <a:lnSpc>
                <a:spcPts val="1300"/>
              </a:lnSpc>
              <a:spcBef>
                <a:spcPts val="500"/>
              </a:spcBef>
              <a:buFontTx/>
              <a:buNone/>
              <a:defRPr sz="900" kern="0" spc="30" baseline="0"/>
            </a:lvl5pPr>
          </a:lstStyle>
          <a:p>
            <a:pPr lvl="0"/>
            <a:r>
              <a:rPr lang="en-US" dirty="0" err="1"/>
              <a:t>Etiam</a:t>
            </a:r>
            <a:r>
              <a:rPr lang="en-US" dirty="0"/>
              <a:t> </a:t>
            </a:r>
            <a:r>
              <a:rPr lang="en-US" dirty="0" err="1"/>
              <a:t>bibendum</a:t>
            </a:r>
            <a:endParaRPr lang="en-US" dirty="0"/>
          </a:p>
          <a:p>
            <a:pPr lvl="0"/>
            <a:r>
              <a:rPr lang="en-US" dirty="0" err="1"/>
              <a:t>Sed</a:t>
            </a:r>
            <a:r>
              <a:rPr lang="en-US" dirty="0"/>
              <a:t> </a:t>
            </a:r>
            <a:r>
              <a:rPr lang="en-US" dirty="0" err="1"/>
              <a:t>porta</a:t>
            </a:r>
            <a:endParaRPr lang="en-US" dirty="0"/>
          </a:p>
          <a:p>
            <a:pPr lvl="0"/>
            <a:r>
              <a:rPr lang="en-US" dirty="0" err="1"/>
              <a:t>Quisque</a:t>
            </a:r>
            <a:r>
              <a:rPr lang="en-US" dirty="0"/>
              <a:t> non </a:t>
            </a:r>
            <a:r>
              <a:rPr lang="en-US" dirty="0" err="1"/>
              <a:t>commodo</a:t>
            </a:r>
            <a:endParaRPr lang="en-US" dirty="0"/>
          </a:p>
        </p:txBody>
      </p:sp>
      <p:sp>
        <p:nvSpPr>
          <p:cNvPr id="4" name="Titolo 3"/>
          <p:cNvSpPr>
            <a:spLocks noGrp="1"/>
          </p:cNvSpPr>
          <p:nvPr>
            <p:ph type="title" hasCustomPrompt="1"/>
          </p:nvPr>
        </p:nvSpPr>
        <p:spPr/>
        <p:txBody>
          <a:bodyPr/>
          <a:lstStyle/>
          <a:p>
            <a:r>
              <a:rPr lang="en-US" dirty="0"/>
              <a:t>Title here, no </a:t>
            </a:r>
            <a:r>
              <a:rPr lang="en-US" dirty="0" err="1"/>
              <a:t>commodo</a:t>
            </a:r>
            <a:r>
              <a:rPr lang="en-US" dirty="0"/>
              <a:t> </a:t>
            </a:r>
            <a:r>
              <a:rPr lang="en-US" dirty="0" err="1"/>
              <a:t>ipsum</a:t>
            </a:r>
            <a:r>
              <a:rPr lang="en-US" dirty="0"/>
              <a:t>.</a:t>
            </a:r>
            <a:endParaRPr lang="en-GB" dirty="0"/>
          </a:p>
        </p:txBody>
      </p:sp>
      <p:sp>
        <p:nvSpPr>
          <p:cNvPr id="6" name="Segnaposto testo 4"/>
          <p:cNvSpPr>
            <a:spLocks noGrp="1"/>
          </p:cNvSpPr>
          <p:nvPr>
            <p:ph type="body" sz="quarter" idx="37" hasCustomPrompt="1"/>
          </p:nvPr>
        </p:nvSpPr>
        <p:spPr>
          <a:xfrm>
            <a:off x="433834" y="660449"/>
            <a:ext cx="7217390" cy="270428"/>
          </a:xfrm>
          <a:prstGeom prst="rect">
            <a:avLst/>
          </a:prstGeom>
        </p:spPr>
        <p:txBody>
          <a:bodyPr vert="horz" lIns="0" tIns="0" rIns="0" bIns="0"/>
          <a:lstStyle>
            <a:lvl1pPr marL="0" indent="0">
              <a:lnSpc>
                <a:spcPts val="1800"/>
              </a:lnSpc>
              <a:spcBef>
                <a:spcPts val="0"/>
              </a:spcBef>
              <a:buFontTx/>
              <a:buNone/>
              <a:defRPr sz="1800" kern="0" spc="30" baseline="0">
                <a:latin typeface="Noto Sans Regular"/>
              </a:defRPr>
            </a:lvl1pPr>
            <a:lvl2pPr marL="457200" indent="0">
              <a:lnSpc>
                <a:spcPts val="1700"/>
              </a:lnSpc>
              <a:spcBef>
                <a:spcPts val="500"/>
              </a:spcBef>
              <a:buFontTx/>
              <a:buNone/>
              <a:defRPr sz="1100" kern="0" spc="30" baseline="0"/>
            </a:lvl2pPr>
            <a:lvl3pPr marL="914400" indent="0">
              <a:lnSpc>
                <a:spcPts val="1500"/>
              </a:lnSpc>
              <a:spcBef>
                <a:spcPts val="500"/>
              </a:spcBef>
              <a:buFontTx/>
              <a:buNone/>
              <a:defRPr sz="1000" kern="0" spc="30" baseline="0"/>
            </a:lvl3pPr>
            <a:lvl4pPr marL="1371600" indent="0">
              <a:lnSpc>
                <a:spcPts val="1400"/>
              </a:lnSpc>
              <a:spcBef>
                <a:spcPts val="500"/>
              </a:spcBef>
              <a:buFontTx/>
              <a:buNone/>
              <a:defRPr sz="900" kern="0" spc="30" baseline="0"/>
            </a:lvl4pPr>
            <a:lvl5pPr marL="1828800" indent="0">
              <a:lnSpc>
                <a:spcPts val="1300"/>
              </a:lnSpc>
              <a:spcBef>
                <a:spcPts val="500"/>
              </a:spcBef>
              <a:buFontTx/>
              <a:buNone/>
              <a:defRPr sz="900" kern="0" spc="30" baseline="0"/>
            </a:lvl5pPr>
          </a:lstStyle>
          <a:p>
            <a:pPr lvl="0"/>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792927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ST + ELEMENT">
    <p:spTree>
      <p:nvGrpSpPr>
        <p:cNvPr id="1" name=""/>
        <p:cNvGrpSpPr/>
        <p:nvPr/>
      </p:nvGrpSpPr>
      <p:grpSpPr>
        <a:xfrm>
          <a:off x="0" y="0"/>
          <a:ext cx="0" cy="0"/>
          <a:chOff x="0" y="0"/>
          <a:chExt cx="0" cy="0"/>
        </a:xfrm>
      </p:grpSpPr>
      <p:sp>
        <p:nvSpPr>
          <p:cNvPr id="9" name="Segnaposto contenuto 7"/>
          <p:cNvSpPr>
            <a:spLocks noGrp="1"/>
          </p:cNvSpPr>
          <p:nvPr>
            <p:ph sz="quarter" idx="34" hasCustomPrompt="1"/>
          </p:nvPr>
        </p:nvSpPr>
        <p:spPr>
          <a:xfrm>
            <a:off x="4606509" y="1692068"/>
            <a:ext cx="4401425" cy="2899216"/>
          </a:xfrm>
          <a:prstGeom prst="rect">
            <a:avLst/>
          </a:prstGeom>
        </p:spPr>
        <p:txBody>
          <a:bodyPr vert="horz" lIns="0" tIns="0" rIns="0" bIns="0"/>
          <a:lstStyle>
            <a:lvl1pPr marL="0" indent="0">
              <a:lnSpc>
                <a:spcPts val="1100"/>
              </a:lnSpc>
              <a:spcBef>
                <a:spcPts val="0"/>
              </a:spcBef>
              <a:spcAft>
                <a:spcPts val="900"/>
              </a:spcAft>
              <a:buSzPct val="70000"/>
              <a:buFontTx/>
              <a:buNone/>
              <a:defRPr sz="900" b="0" i="1">
                <a:solidFill>
                  <a:schemeClr val="accent6"/>
                </a:solidFill>
                <a:latin typeface="Noto Sans Regular"/>
              </a:defRPr>
            </a:lvl1pPr>
            <a:lvl2pPr marL="529200" indent="0">
              <a:lnSpc>
                <a:spcPts val="1100"/>
              </a:lnSpc>
              <a:spcBef>
                <a:spcPts val="0"/>
              </a:spcBef>
              <a:spcAft>
                <a:spcPts val="900"/>
              </a:spcAft>
              <a:buSzPct val="70000"/>
              <a:buFontTx/>
              <a:buNone/>
              <a:defRPr sz="900" b="0" i="1" baseline="0">
                <a:solidFill>
                  <a:schemeClr val="accent6"/>
                </a:solidFill>
              </a:defRPr>
            </a:lvl2pPr>
            <a:lvl3pPr marL="914400" indent="0">
              <a:lnSpc>
                <a:spcPts val="1100"/>
              </a:lnSpc>
              <a:spcBef>
                <a:spcPts val="0"/>
              </a:spcBef>
              <a:spcAft>
                <a:spcPts val="900"/>
              </a:spcAft>
              <a:buSzPct val="70000"/>
              <a:buFontTx/>
              <a:buNone/>
              <a:defRPr sz="900" b="0" i="1" baseline="0">
                <a:solidFill>
                  <a:schemeClr val="accent6"/>
                </a:solidFill>
              </a:defRPr>
            </a:lvl3pPr>
            <a:lvl4pPr marL="1335600" indent="0">
              <a:lnSpc>
                <a:spcPts val="1100"/>
              </a:lnSpc>
              <a:spcBef>
                <a:spcPts val="0"/>
              </a:spcBef>
              <a:spcAft>
                <a:spcPts val="900"/>
              </a:spcAft>
              <a:buSzPct val="70000"/>
              <a:buFontTx/>
              <a:buNone/>
              <a:defRPr sz="900" b="0" i="1">
                <a:solidFill>
                  <a:schemeClr val="accent6"/>
                </a:solidFill>
              </a:defRPr>
            </a:lvl4pPr>
            <a:lvl5pPr marL="1792800" indent="0">
              <a:lnSpc>
                <a:spcPts val="1100"/>
              </a:lnSpc>
              <a:spcBef>
                <a:spcPts val="0"/>
              </a:spcBef>
              <a:spcAft>
                <a:spcPts val="900"/>
              </a:spcAft>
              <a:buSzPct val="70000"/>
              <a:buFontTx/>
              <a:buNone/>
              <a:defRPr sz="900" b="0" i="1">
                <a:solidFill>
                  <a:schemeClr val="accent6"/>
                </a:solidFill>
              </a:defRPr>
            </a:lvl5pPr>
          </a:lstStyle>
          <a:p>
            <a:pPr lvl="0"/>
            <a:r>
              <a:rPr lang="en-US" dirty="0"/>
              <a:t>Click on the icons to insert an element</a:t>
            </a:r>
            <a:endParaRPr lang="it-IT" dirty="0"/>
          </a:p>
        </p:txBody>
      </p:sp>
      <p:sp>
        <p:nvSpPr>
          <p:cNvPr id="4" name="Segnaposto numero diapositiva 3"/>
          <p:cNvSpPr>
            <a:spLocks noGrp="1"/>
          </p:cNvSpPr>
          <p:nvPr>
            <p:ph type="sldNum" sz="quarter" idx="35"/>
          </p:nvPr>
        </p:nvSpPr>
        <p:spPr/>
        <p:txBody>
          <a:bodyPr/>
          <a:lstStyle/>
          <a:p>
            <a:fld id="{9C18EA95-C3D3-214C-9452-EF8527DBCD86}" type="slidenum">
              <a:rPr lang="it-IT" smtClean="0"/>
              <a:pPr/>
              <a:t>‹#›</a:t>
            </a:fld>
            <a:endParaRPr lang="it-IT"/>
          </a:p>
        </p:txBody>
      </p:sp>
      <p:sp>
        <p:nvSpPr>
          <p:cNvPr id="2" name="Titolo 1"/>
          <p:cNvSpPr>
            <a:spLocks noGrp="1"/>
          </p:cNvSpPr>
          <p:nvPr>
            <p:ph type="title" hasCustomPrompt="1"/>
          </p:nvPr>
        </p:nvSpPr>
        <p:spPr/>
        <p:txBody>
          <a:bodyPr/>
          <a:lstStyle/>
          <a:p>
            <a:r>
              <a:rPr lang="en-US" dirty="0"/>
              <a:t>Title here, no </a:t>
            </a:r>
            <a:r>
              <a:rPr lang="en-US" dirty="0" err="1"/>
              <a:t>commodo</a:t>
            </a:r>
            <a:r>
              <a:rPr lang="en-US" dirty="0"/>
              <a:t> </a:t>
            </a:r>
            <a:r>
              <a:rPr lang="en-US" dirty="0" err="1"/>
              <a:t>ipsum</a:t>
            </a:r>
            <a:r>
              <a:rPr lang="en-US" dirty="0"/>
              <a:t>.</a:t>
            </a:r>
            <a:endParaRPr lang="en-GB" dirty="0"/>
          </a:p>
        </p:txBody>
      </p:sp>
      <p:sp>
        <p:nvSpPr>
          <p:cNvPr id="8" name="Segnaposto testo 4"/>
          <p:cNvSpPr>
            <a:spLocks noGrp="1"/>
          </p:cNvSpPr>
          <p:nvPr>
            <p:ph type="body" sz="quarter" idx="36" hasCustomPrompt="1"/>
          </p:nvPr>
        </p:nvSpPr>
        <p:spPr>
          <a:xfrm>
            <a:off x="425946" y="1200848"/>
            <a:ext cx="4149013" cy="3390436"/>
          </a:xfrm>
          <a:prstGeom prst="rect">
            <a:avLst/>
          </a:prstGeom>
        </p:spPr>
        <p:txBody>
          <a:bodyPr vert="horz" lIns="0" tIns="0" rIns="0" bIns="0"/>
          <a:lstStyle>
            <a:lvl1pPr marL="360000" indent="-360000">
              <a:lnSpc>
                <a:spcPts val="2400"/>
              </a:lnSpc>
              <a:spcBef>
                <a:spcPts val="0"/>
              </a:spcBef>
              <a:spcAft>
                <a:spcPts val="800"/>
              </a:spcAft>
              <a:buFont typeface="Arial"/>
              <a:buChar char="•"/>
              <a:defRPr sz="1200" kern="0" spc="30" baseline="0">
                <a:latin typeface="Noto Sans Regular"/>
              </a:defRPr>
            </a:lvl1pPr>
            <a:lvl2pPr marL="457200" indent="0">
              <a:lnSpc>
                <a:spcPts val="1700"/>
              </a:lnSpc>
              <a:spcBef>
                <a:spcPts val="500"/>
              </a:spcBef>
              <a:buFontTx/>
              <a:buNone/>
              <a:defRPr sz="1100" kern="0" spc="30" baseline="0"/>
            </a:lvl2pPr>
            <a:lvl3pPr marL="914400" indent="0">
              <a:lnSpc>
                <a:spcPts val="1500"/>
              </a:lnSpc>
              <a:spcBef>
                <a:spcPts val="500"/>
              </a:spcBef>
              <a:buFontTx/>
              <a:buNone/>
              <a:defRPr sz="1000" kern="0" spc="30" baseline="0"/>
            </a:lvl3pPr>
            <a:lvl4pPr marL="1371600" indent="0">
              <a:lnSpc>
                <a:spcPts val="1400"/>
              </a:lnSpc>
              <a:spcBef>
                <a:spcPts val="500"/>
              </a:spcBef>
              <a:buFontTx/>
              <a:buNone/>
              <a:defRPr sz="900" kern="0" spc="30" baseline="0"/>
            </a:lvl4pPr>
            <a:lvl5pPr marL="1828800" indent="0">
              <a:lnSpc>
                <a:spcPts val="1300"/>
              </a:lnSpc>
              <a:spcBef>
                <a:spcPts val="500"/>
              </a:spcBef>
              <a:buFontTx/>
              <a:buNone/>
              <a:defRPr sz="900" kern="0" spc="30" baseline="0"/>
            </a:lvl5pPr>
          </a:lstStyle>
          <a:p>
            <a:pPr lvl="0"/>
            <a:r>
              <a:rPr lang="en-US" dirty="0" err="1"/>
              <a:t>Etiam</a:t>
            </a:r>
            <a:r>
              <a:rPr lang="en-US" dirty="0"/>
              <a:t> </a:t>
            </a:r>
            <a:r>
              <a:rPr lang="en-US" dirty="0" err="1"/>
              <a:t>bibendum</a:t>
            </a:r>
            <a:endParaRPr lang="en-US" dirty="0"/>
          </a:p>
          <a:p>
            <a:pPr lvl="0"/>
            <a:r>
              <a:rPr lang="en-US" dirty="0" err="1"/>
              <a:t>Sed</a:t>
            </a:r>
            <a:r>
              <a:rPr lang="en-US" dirty="0"/>
              <a:t> </a:t>
            </a:r>
            <a:r>
              <a:rPr lang="en-US" dirty="0" err="1"/>
              <a:t>porta</a:t>
            </a:r>
            <a:endParaRPr lang="en-US" dirty="0"/>
          </a:p>
          <a:p>
            <a:pPr lvl="0"/>
            <a:r>
              <a:rPr lang="en-US" dirty="0" err="1"/>
              <a:t>Quisque</a:t>
            </a:r>
            <a:r>
              <a:rPr lang="en-US" dirty="0"/>
              <a:t> non </a:t>
            </a:r>
            <a:r>
              <a:rPr lang="en-US" dirty="0" err="1"/>
              <a:t>commodo</a:t>
            </a:r>
            <a:endParaRPr lang="en-US" dirty="0"/>
          </a:p>
        </p:txBody>
      </p:sp>
      <p:sp>
        <p:nvSpPr>
          <p:cNvPr id="10" name="Segnaposto testo 9"/>
          <p:cNvSpPr>
            <a:spLocks noGrp="1"/>
          </p:cNvSpPr>
          <p:nvPr>
            <p:ph type="body" sz="quarter" idx="37" hasCustomPrompt="1"/>
          </p:nvPr>
        </p:nvSpPr>
        <p:spPr>
          <a:xfrm>
            <a:off x="4621811" y="1492403"/>
            <a:ext cx="4378237" cy="140580"/>
          </a:xfrm>
          <a:prstGeom prst="rect">
            <a:avLst/>
          </a:prstGeom>
        </p:spPr>
        <p:txBody>
          <a:bodyPr vert="horz" lIns="0" tIns="0" rIns="0" bIns="0"/>
          <a:lstStyle>
            <a:lvl1pPr marL="0" indent="0">
              <a:lnSpc>
                <a:spcPts val="1100"/>
              </a:lnSpc>
              <a:spcBef>
                <a:spcPts val="0"/>
              </a:spcBef>
              <a:buFontTx/>
              <a:buNone/>
              <a:defRPr sz="800" baseline="0">
                <a:solidFill>
                  <a:schemeClr val="tx2"/>
                </a:solidFill>
                <a:latin typeface="Noto Sans Regular"/>
              </a:defRPr>
            </a:lvl1pPr>
          </a:lstStyle>
          <a:p>
            <a:pPr lvl="0"/>
            <a:r>
              <a:rPr lang="en-US" dirty="0"/>
              <a:t>Source </a:t>
            </a:r>
            <a:r>
              <a:rPr lang="en-US" dirty="0" err="1"/>
              <a:t>Lorem</a:t>
            </a:r>
            <a:r>
              <a:rPr lang="en-US" dirty="0"/>
              <a:t> </a:t>
            </a:r>
            <a:r>
              <a:rPr lang="en-US" dirty="0" err="1"/>
              <a:t>Ipsum</a:t>
            </a:r>
            <a:r>
              <a:rPr lang="en-US" dirty="0"/>
              <a:t> 2016</a:t>
            </a:r>
            <a:endParaRPr lang="en-GB" dirty="0"/>
          </a:p>
        </p:txBody>
      </p:sp>
      <p:sp>
        <p:nvSpPr>
          <p:cNvPr id="7" name="Segnaposto testo 4"/>
          <p:cNvSpPr>
            <a:spLocks noGrp="1"/>
          </p:cNvSpPr>
          <p:nvPr>
            <p:ph type="body" sz="quarter" idx="38" hasCustomPrompt="1"/>
          </p:nvPr>
        </p:nvSpPr>
        <p:spPr>
          <a:xfrm>
            <a:off x="433834" y="660449"/>
            <a:ext cx="7217390" cy="270428"/>
          </a:xfrm>
          <a:prstGeom prst="rect">
            <a:avLst/>
          </a:prstGeom>
        </p:spPr>
        <p:txBody>
          <a:bodyPr vert="horz" lIns="0" tIns="0" rIns="0" bIns="0"/>
          <a:lstStyle>
            <a:lvl1pPr marL="0" indent="0">
              <a:lnSpc>
                <a:spcPts val="1800"/>
              </a:lnSpc>
              <a:spcBef>
                <a:spcPts val="0"/>
              </a:spcBef>
              <a:buFontTx/>
              <a:buNone/>
              <a:defRPr sz="1800" kern="0" spc="30" baseline="0">
                <a:latin typeface="Noto Sans Regular"/>
              </a:defRPr>
            </a:lvl1pPr>
            <a:lvl2pPr marL="457200" indent="0">
              <a:lnSpc>
                <a:spcPts val="1700"/>
              </a:lnSpc>
              <a:spcBef>
                <a:spcPts val="500"/>
              </a:spcBef>
              <a:buFontTx/>
              <a:buNone/>
              <a:defRPr sz="1100" kern="0" spc="30" baseline="0"/>
            </a:lvl2pPr>
            <a:lvl3pPr marL="914400" indent="0">
              <a:lnSpc>
                <a:spcPts val="1500"/>
              </a:lnSpc>
              <a:spcBef>
                <a:spcPts val="500"/>
              </a:spcBef>
              <a:buFontTx/>
              <a:buNone/>
              <a:defRPr sz="1000" kern="0" spc="30" baseline="0"/>
            </a:lvl3pPr>
            <a:lvl4pPr marL="1371600" indent="0">
              <a:lnSpc>
                <a:spcPts val="1400"/>
              </a:lnSpc>
              <a:spcBef>
                <a:spcPts val="500"/>
              </a:spcBef>
              <a:buFontTx/>
              <a:buNone/>
              <a:defRPr sz="900" kern="0" spc="30" baseline="0"/>
            </a:lvl4pPr>
            <a:lvl5pPr marL="1828800" indent="0">
              <a:lnSpc>
                <a:spcPts val="1300"/>
              </a:lnSpc>
              <a:spcBef>
                <a:spcPts val="500"/>
              </a:spcBef>
              <a:buFontTx/>
              <a:buNone/>
              <a:defRPr sz="900" kern="0" spc="30" baseline="0"/>
            </a:lvl5pPr>
          </a:lstStyle>
          <a:p>
            <a:pPr lvl="0"/>
            <a:r>
              <a:rPr lang="en-US" dirty="0" err="1"/>
              <a:t>Lorem</a:t>
            </a:r>
            <a:r>
              <a:rPr lang="en-US" dirty="0"/>
              <a:t> </a:t>
            </a:r>
            <a:r>
              <a:rPr lang="en-US" dirty="0" err="1"/>
              <a:t>ipsum</a:t>
            </a:r>
            <a:r>
              <a:rPr lang="en-US" dirty="0"/>
              <a:t> dolor sit.</a:t>
            </a:r>
          </a:p>
        </p:txBody>
      </p:sp>
      <p:sp>
        <p:nvSpPr>
          <p:cNvPr id="11" name="Segnaposto testo 9"/>
          <p:cNvSpPr>
            <a:spLocks noGrp="1"/>
          </p:cNvSpPr>
          <p:nvPr>
            <p:ph type="body" sz="quarter" idx="39" hasCustomPrompt="1"/>
          </p:nvPr>
        </p:nvSpPr>
        <p:spPr>
          <a:xfrm>
            <a:off x="4621811" y="1318849"/>
            <a:ext cx="4378237" cy="156357"/>
          </a:xfrm>
          <a:prstGeom prst="rect">
            <a:avLst/>
          </a:prstGeom>
        </p:spPr>
        <p:txBody>
          <a:bodyPr vert="horz" lIns="0" tIns="0" rIns="0" bIns="0"/>
          <a:lstStyle>
            <a:lvl1pPr marL="0" indent="0">
              <a:lnSpc>
                <a:spcPts val="1100"/>
              </a:lnSpc>
              <a:spcBef>
                <a:spcPts val="0"/>
              </a:spcBef>
              <a:buFontTx/>
              <a:buNone/>
              <a:defRPr sz="800" baseline="0">
                <a:solidFill>
                  <a:schemeClr val="tx2"/>
                </a:solidFill>
                <a:latin typeface="Noto Sans SemiBold"/>
              </a:defRPr>
            </a:lvl1pPr>
          </a:lstStyle>
          <a:p>
            <a:pPr lvl="0"/>
            <a:r>
              <a:rPr lang="en-US" dirty="0" err="1"/>
              <a:t>Aenean</a:t>
            </a:r>
            <a:r>
              <a:rPr lang="en-US" dirty="0"/>
              <a:t> </a:t>
            </a:r>
            <a:r>
              <a:rPr lang="en-US" dirty="0" err="1"/>
              <a:t>sodales</a:t>
            </a:r>
            <a:r>
              <a:rPr lang="en-US" dirty="0"/>
              <a:t> nisi vitae dictum </a:t>
            </a:r>
            <a:r>
              <a:rPr lang="en-US" dirty="0" err="1"/>
              <a:t>hendrerit</a:t>
            </a:r>
            <a:r>
              <a:rPr lang="en-US" dirty="0"/>
              <a:t>.</a:t>
            </a:r>
          </a:p>
        </p:txBody>
      </p:sp>
    </p:spTree>
    <p:extLst>
      <p:ext uri="{BB962C8B-B14F-4D97-AF65-F5344CB8AC3E}">
        <p14:creationId xmlns:p14="http://schemas.microsoft.com/office/powerpoint/2010/main" val="1956206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IST + ELEMENT">
    <p:spTree>
      <p:nvGrpSpPr>
        <p:cNvPr id="1" name=""/>
        <p:cNvGrpSpPr/>
        <p:nvPr/>
      </p:nvGrpSpPr>
      <p:grpSpPr>
        <a:xfrm>
          <a:off x="0" y="0"/>
          <a:ext cx="0" cy="0"/>
          <a:chOff x="0" y="0"/>
          <a:chExt cx="0" cy="0"/>
        </a:xfrm>
      </p:grpSpPr>
      <p:sp>
        <p:nvSpPr>
          <p:cNvPr id="9" name="Segnaposto contenuto 7"/>
          <p:cNvSpPr>
            <a:spLocks noGrp="1"/>
          </p:cNvSpPr>
          <p:nvPr>
            <p:ph sz="quarter" idx="34" hasCustomPrompt="1"/>
          </p:nvPr>
        </p:nvSpPr>
        <p:spPr>
          <a:xfrm>
            <a:off x="4819482" y="1246431"/>
            <a:ext cx="3967592" cy="3179188"/>
          </a:xfrm>
          <a:prstGeom prst="rect">
            <a:avLst/>
          </a:prstGeom>
        </p:spPr>
        <p:txBody>
          <a:bodyPr vert="horz" lIns="0" tIns="0" rIns="0" bIns="0"/>
          <a:lstStyle>
            <a:lvl1pPr marL="0" indent="0">
              <a:lnSpc>
                <a:spcPts val="1100"/>
              </a:lnSpc>
              <a:spcBef>
                <a:spcPts val="0"/>
              </a:spcBef>
              <a:spcAft>
                <a:spcPts val="900"/>
              </a:spcAft>
              <a:buSzPct val="70000"/>
              <a:buFontTx/>
              <a:buNone/>
              <a:defRPr sz="900" b="0" i="1">
                <a:solidFill>
                  <a:schemeClr val="accent6"/>
                </a:solidFill>
                <a:latin typeface="Noto Sans Regular"/>
              </a:defRPr>
            </a:lvl1pPr>
            <a:lvl2pPr marL="529200" indent="0">
              <a:lnSpc>
                <a:spcPts val="1100"/>
              </a:lnSpc>
              <a:spcBef>
                <a:spcPts val="0"/>
              </a:spcBef>
              <a:spcAft>
                <a:spcPts val="900"/>
              </a:spcAft>
              <a:buSzPct val="70000"/>
              <a:buFontTx/>
              <a:buNone/>
              <a:defRPr sz="900" b="0" i="1" baseline="0">
                <a:solidFill>
                  <a:schemeClr val="accent6"/>
                </a:solidFill>
              </a:defRPr>
            </a:lvl2pPr>
            <a:lvl3pPr marL="914400" indent="0">
              <a:lnSpc>
                <a:spcPts val="1100"/>
              </a:lnSpc>
              <a:spcBef>
                <a:spcPts val="0"/>
              </a:spcBef>
              <a:spcAft>
                <a:spcPts val="900"/>
              </a:spcAft>
              <a:buSzPct val="70000"/>
              <a:buFontTx/>
              <a:buNone/>
              <a:defRPr sz="900" b="0" i="1" baseline="0">
                <a:solidFill>
                  <a:schemeClr val="accent6"/>
                </a:solidFill>
              </a:defRPr>
            </a:lvl3pPr>
            <a:lvl4pPr marL="1335600" indent="0">
              <a:lnSpc>
                <a:spcPts val="1100"/>
              </a:lnSpc>
              <a:spcBef>
                <a:spcPts val="0"/>
              </a:spcBef>
              <a:spcAft>
                <a:spcPts val="900"/>
              </a:spcAft>
              <a:buSzPct val="70000"/>
              <a:buFontTx/>
              <a:buNone/>
              <a:defRPr sz="900" b="0" i="1">
                <a:solidFill>
                  <a:schemeClr val="accent6"/>
                </a:solidFill>
              </a:defRPr>
            </a:lvl4pPr>
            <a:lvl5pPr marL="1792800" indent="0">
              <a:lnSpc>
                <a:spcPts val="1100"/>
              </a:lnSpc>
              <a:spcBef>
                <a:spcPts val="0"/>
              </a:spcBef>
              <a:spcAft>
                <a:spcPts val="900"/>
              </a:spcAft>
              <a:buSzPct val="70000"/>
              <a:buFontTx/>
              <a:buNone/>
              <a:defRPr sz="900" b="0" i="1">
                <a:solidFill>
                  <a:schemeClr val="accent6"/>
                </a:solidFill>
              </a:defRPr>
            </a:lvl5pPr>
          </a:lstStyle>
          <a:p>
            <a:pPr lvl="0"/>
            <a:r>
              <a:rPr lang="en-US" dirty="0"/>
              <a:t>Click on the icons to insert an element</a:t>
            </a:r>
            <a:endParaRPr lang="it-IT" dirty="0"/>
          </a:p>
        </p:txBody>
      </p:sp>
      <p:sp>
        <p:nvSpPr>
          <p:cNvPr id="4" name="Segnaposto numero diapositiva 3"/>
          <p:cNvSpPr>
            <a:spLocks noGrp="1"/>
          </p:cNvSpPr>
          <p:nvPr>
            <p:ph type="sldNum" sz="quarter" idx="35"/>
          </p:nvPr>
        </p:nvSpPr>
        <p:spPr/>
        <p:txBody>
          <a:bodyPr/>
          <a:lstStyle/>
          <a:p>
            <a:fld id="{9C18EA95-C3D3-214C-9452-EF8527DBCD86}" type="slidenum">
              <a:rPr lang="it-IT" smtClean="0"/>
              <a:pPr/>
              <a:t>‹#›</a:t>
            </a:fld>
            <a:endParaRPr lang="it-IT"/>
          </a:p>
        </p:txBody>
      </p:sp>
      <p:sp>
        <p:nvSpPr>
          <p:cNvPr id="2" name="Titolo 1"/>
          <p:cNvSpPr>
            <a:spLocks noGrp="1"/>
          </p:cNvSpPr>
          <p:nvPr>
            <p:ph type="title" hasCustomPrompt="1"/>
          </p:nvPr>
        </p:nvSpPr>
        <p:spPr/>
        <p:txBody>
          <a:bodyPr/>
          <a:lstStyle/>
          <a:p>
            <a:r>
              <a:rPr lang="en-US" dirty="0"/>
              <a:t>Title here, no </a:t>
            </a:r>
            <a:r>
              <a:rPr lang="en-US" dirty="0" err="1"/>
              <a:t>commodo</a:t>
            </a:r>
            <a:r>
              <a:rPr lang="en-US" dirty="0"/>
              <a:t> </a:t>
            </a:r>
            <a:r>
              <a:rPr lang="en-US" dirty="0" err="1"/>
              <a:t>ipsum</a:t>
            </a:r>
            <a:r>
              <a:rPr lang="en-US" dirty="0"/>
              <a:t>.</a:t>
            </a:r>
            <a:endParaRPr lang="en-GB" dirty="0"/>
          </a:p>
        </p:txBody>
      </p:sp>
      <p:sp>
        <p:nvSpPr>
          <p:cNvPr id="6" name="Segnaposto testo 4"/>
          <p:cNvSpPr>
            <a:spLocks noGrp="1"/>
          </p:cNvSpPr>
          <p:nvPr>
            <p:ph type="body" sz="quarter" idx="33" hasCustomPrompt="1"/>
          </p:nvPr>
        </p:nvSpPr>
        <p:spPr>
          <a:xfrm>
            <a:off x="425945" y="1244222"/>
            <a:ext cx="4283108" cy="3183149"/>
          </a:xfrm>
          <a:prstGeom prst="rect">
            <a:avLst/>
          </a:prstGeom>
        </p:spPr>
        <p:txBody>
          <a:bodyPr vert="horz" lIns="0" tIns="0" rIns="0" bIns="0"/>
          <a:lstStyle>
            <a:lvl1pPr marL="0" indent="0">
              <a:lnSpc>
                <a:spcPts val="1900"/>
              </a:lnSpc>
              <a:spcBef>
                <a:spcPts val="500"/>
              </a:spcBef>
              <a:buFontTx/>
              <a:buNone/>
              <a:defRPr sz="1200" kern="0" spc="30" baseline="0">
                <a:latin typeface="Noto Sans Regular"/>
              </a:defRPr>
            </a:lvl1pPr>
            <a:lvl2pPr marL="457200" indent="0">
              <a:lnSpc>
                <a:spcPts val="1700"/>
              </a:lnSpc>
              <a:spcBef>
                <a:spcPts val="500"/>
              </a:spcBef>
              <a:buFontTx/>
              <a:buNone/>
              <a:defRPr sz="1100" kern="0" spc="30" baseline="0"/>
            </a:lvl2pPr>
            <a:lvl3pPr marL="914400" indent="0">
              <a:lnSpc>
                <a:spcPts val="1500"/>
              </a:lnSpc>
              <a:spcBef>
                <a:spcPts val="500"/>
              </a:spcBef>
              <a:buFontTx/>
              <a:buNone/>
              <a:defRPr sz="1000" kern="0" spc="30" baseline="0"/>
            </a:lvl3pPr>
            <a:lvl4pPr marL="1371600" indent="0">
              <a:lnSpc>
                <a:spcPts val="1400"/>
              </a:lnSpc>
              <a:spcBef>
                <a:spcPts val="500"/>
              </a:spcBef>
              <a:buFontTx/>
              <a:buNone/>
              <a:defRPr sz="900" kern="0" spc="30" baseline="0"/>
            </a:lvl4pPr>
            <a:lvl5pPr marL="1828800" indent="0">
              <a:lnSpc>
                <a:spcPts val="1300"/>
              </a:lnSpc>
              <a:spcBef>
                <a:spcPts val="500"/>
              </a:spcBef>
              <a:buFontTx/>
              <a:buNone/>
              <a:defRPr sz="900" kern="0" spc="30" baseline="0"/>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a:t>
            </a:r>
          </a:p>
        </p:txBody>
      </p:sp>
      <p:sp>
        <p:nvSpPr>
          <p:cNvPr id="7" name="Segnaposto testo 4"/>
          <p:cNvSpPr>
            <a:spLocks noGrp="1"/>
          </p:cNvSpPr>
          <p:nvPr>
            <p:ph type="body" sz="quarter" idx="37" hasCustomPrompt="1"/>
          </p:nvPr>
        </p:nvSpPr>
        <p:spPr>
          <a:xfrm>
            <a:off x="433834" y="660449"/>
            <a:ext cx="7217390" cy="270428"/>
          </a:xfrm>
          <a:prstGeom prst="rect">
            <a:avLst/>
          </a:prstGeom>
        </p:spPr>
        <p:txBody>
          <a:bodyPr vert="horz" lIns="0" tIns="0" rIns="0" bIns="0"/>
          <a:lstStyle>
            <a:lvl1pPr marL="0" indent="0">
              <a:lnSpc>
                <a:spcPts val="1800"/>
              </a:lnSpc>
              <a:spcBef>
                <a:spcPts val="0"/>
              </a:spcBef>
              <a:buFontTx/>
              <a:buNone/>
              <a:defRPr sz="1800" kern="0" spc="30" baseline="0">
                <a:latin typeface="Noto Sans Regular"/>
              </a:defRPr>
            </a:lvl1pPr>
            <a:lvl2pPr marL="457200" indent="0">
              <a:lnSpc>
                <a:spcPts val="1700"/>
              </a:lnSpc>
              <a:spcBef>
                <a:spcPts val="500"/>
              </a:spcBef>
              <a:buFontTx/>
              <a:buNone/>
              <a:defRPr sz="1100" kern="0" spc="30" baseline="0"/>
            </a:lvl2pPr>
            <a:lvl3pPr marL="914400" indent="0">
              <a:lnSpc>
                <a:spcPts val="1500"/>
              </a:lnSpc>
              <a:spcBef>
                <a:spcPts val="500"/>
              </a:spcBef>
              <a:buFontTx/>
              <a:buNone/>
              <a:defRPr sz="1000" kern="0" spc="30" baseline="0"/>
            </a:lvl3pPr>
            <a:lvl4pPr marL="1371600" indent="0">
              <a:lnSpc>
                <a:spcPts val="1400"/>
              </a:lnSpc>
              <a:spcBef>
                <a:spcPts val="500"/>
              </a:spcBef>
              <a:buFontTx/>
              <a:buNone/>
              <a:defRPr sz="900" kern="0" spc="30" baseline="0"/>
            </a:lvl4pPr>
            <a:lvl5pPr marL="1828800" indent="0">
              <a:lnSpc>
                <a:spcPts val="1300"/>
              </a:lnSpc>
              <a:spcBef>
                <a:spcPts val="500"/>
              </a:spcBef>
              <a:buFontTx/>
              <a:buNone/>
              <a:defRPr sz="900" kern="0" spc="30" baseline="0"/>
            </a:lvl5pPr>
          </a:lstStyle>
          <a:p>
            <a:pPr lvl="0"/>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841517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sp>
        <p:nvSpPr>
          <p:cNvPr id="12" name="CasellaDiTesto 11"/>
          <p:cNvSpPr txBox="1"/>
          <p:nvPr userDrawn="1"/>
        </p:nvSpPr>
        <p:spPr>
          <a:xfrm>
            <a:off x="540000" y="133350"/>
            <a:ext cx="6036400" cy="933450"/>
          </a:xfrm>
          <a:prstGeom prst="rect">
            <a:avLst/>
          </a:prstGeom>
          <a:noFill/>
        </p:spPr>
        <p:txBody>
          <a:bodyPr wrap="none" lIns="0" tIns="0" rIns="0" bIns="0" rtlCol="0">
            <a:noAutofit/>
          </a:bodyPr>
          <a:lstStyle/>
          <a:p>
            <a:r>
              <a:rPr lang="it-IT" sz="2700" b="0" i="0" baseline="0" dirty="0">
                <a:solidFill>
                  <a:schemeClr val="bg2"/>
                </a:solidFill>
              </a:rPr>
              <a:t>Index</a:t>
            </a:r>
          </a:p>
        </p:txBody>
      </p:sp>
      <p:sp>
        <p:nvSpPr>
          <p:cNvPr id="3" name="Segnaposto numero diapositiva 6"/>
          <p:cNvSpPr>
            <a:spLocks noGrp="1"/>
          </p:cNvSpPr>
          <p:nvPr>
            <p:ph type="sldNum" sz="quarter" idx="4"/>
          </p:nvPr>
        </p:nvSpPr>
        <p:spPr>
          <a:xfrm>
            <a:off x="8451450" y="4941000"/>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fld id="{9648F461-6B1C-CA42-A063-2DCE900AB2CB}" type="slidenum">
              <a:rPr lang="it-IT"/>
              <a:pPr/>
              <a:t>‹#›</a:t>
            </a:fld>
            <a:endParaRPr lang="it-IT" dirty="0"/>
          </a:p>
        </p:txBody>
      </p:sp>
      <p:sp>
        <p:nvSpPr>
          <p:cNvPr id="4" name="Segnaposto data 7"/>
          <p:cNvSpPr>
            <a:spLocks noGrp="1"/>
          </p:cNvSpPr>
          <p:nvPr>
            <p:ph type="dt" sz="half" idx="19"/>
          </p:nvPr>
        </p:nvSpPr>
        <p:spPr>
          <a:xfrm>
            <a:off x="6611393" y="4941001"/>
            <a:ext cx="1420768" cy="154898"/>
          </a:xfrm>
          <a:prstGeom prst="rect">
            <a:avLst/>
          </a:prstGeom>
        </p:spPr>
        <p:txBody>
          <a:bodyPr/>
          <a:lstStyle/>
          <a:p>
            <a:r>
              <a:rPr lang="en-US"/>
              <a:t>Date: mm/dd/yyyy</a:t>
            </a:r>
            <a:endParaRPr lang="it-IT" dirty="0"/>
          </a:p>
        </p:txBody>
      </p:sp>
      <p:sp>
        <p:nvSpPr>
          <p:cNvPr id="5" name="Segnaposto piè di pagina 13"/>
          <p:cNvSpPr>
            <a:spLocks noGrp="1"/>
          </p:cNvSpPr>
          <p:nvPr>
            <p:ph type="ftr" sz="quarter" idx="20"/>
          </p:nvPr>
        </p:nvSpPr>
        <p:spPr>
          <a:xfrm>
            <a:off x="540000" y="4941001"/>
            <a:ext cx="3777004" cy="175598"/>
          </a:xfrm>
          <a:prstGeom prst="rect">
            <a:avLst/>
          </a:prstGeom>
        </p:spPr>
        <p:txBody>
          <a:bodyPr/>
          <a:lstStyle/>
          <a:p>
            <a:r>
              <a:rPr lang="fr-FR"/>
              <a:t>(Name of Tool)</a:t>
            </a:r>
            <a:endParaRPr lang="it-IT" dirty="0"/>
          </a:p>
        </p:txBody>
      </p:sp>
      <p:sp>
        <p:nvSpPr>
          <p:cNvPr id="6" name="Segnaposto testo 4"/>
          <p:cNvSpPr>
            <a:spLocks noGrp="1"/>
          </p:cNvSpPr>
          <p:nvPr>
            <p:ph type="body" sz="quarter" idx="21" hasCustomPrompt="1"/>
          </p:nvPr>
        </p:nvSpPr>
        <p:spPr>
          <a:xfrm>
            <a:off x="540000" y="1524000"/>
            <a:ext cx="8223000" cy="3065999"/>
          </a:xfrm>
          <a:prstGeom prst="rect">
            <a:avLst/>
          </a:prstGeom>
        </p:spPr>
        <p:txBody>
          <a:bodyPr vert="horz" lIns="0" tIns="0" rIns="0" bIns="0" anchor="t" anchorCtr="0"/>
          <a:lstStyle>
            <a:lvl1pPr marL="148500" indent="-270000" algn="l">
              <a:lnSpc>
                <a:spcPts val="2400"/>
              </a:lnSpc>
              <a:spcBef>
                <a:spcPts val="0"/>
              </a:spcBef>
              <a:buClr>
                <a:schemeClr val="accent1"/>
              </a:buClr>
              <a:buSzPct val="130000"/>
              <a:buFont typeface="Lucida Grande"/>
              <a:buChar char="■"/>
              <a:defRPr sz="1350" b="0" i="0" u="none" kern="1200" baseline="0">
                <a:solidFill>
                  <a:schemeClr val="accent2"/>
                </a:solidFill>
                <a:uFill>
                  <a:solidFill>
                    <a:srgbClr val="291C1D"/>
                  </a:solidFill>
                </a:uFill>
                <a:latin typeface="+mn-lt"/>
                <a:ea typeface="Adobe 仿宋 Std R"/>
              </a:defRPr>
            </a:lvl1pPr>
          </a:lstStyle>
          <a:p>
            <a:pPr lvl="0"/>
            <a:r>
              <a:rPr lang="it-IT" dirty="0"/>
              <a:t>Title</a:t>
            </a:r>
          </a:p>
          <a:p>
            <a:pPr lvl="0"/>
            <a:r>
              <a:rPr lang="it-IT" dirty="0"/>
              <a:t>Title</a:t>
            </a:r>
          </a:p>
          <a:p>
            <a:pPr lvl="0"/>
            <a:r>
              <a:rPr lang="it-IT" dirty="0"/>
              <a:t>Title</a:t>
            </a:r>
          </a:p>
          <a:p>
            <a:pPr lvl="0"/>
            <a:r>
              <a:rPr lang="it-IT" dirty="0"/>
              <a:t>Title</a:t>
            </a:r>
          </a:p>
          <a:p>
            <a:pPr lvl="0"/>
            <a:r>
              <a:rPr lang="it-IT" dirty="0"/>
              <a:t>Title</a:t>
            </a:r>
          </a:p>
        </p:txBody>
      </p:sp>
      <p:cxnSp>
        <p:nvCxnSpPr>
          <p:cNvPr id="7" name="Connettore 1 6"/>
          <p:cNvCxnSpPr/>
          <p:nvPr userDrawn="1"/>
        </p:nvCxnSpPr>
        <p:spPr>
          <a:xfrm>
            <a:off x="516467" y="569716"/>
            <a:ext cx="8640000" cy="0"/>
          </a:xfrm>
          <a:prstGeom prst="line">
            <a:avLst/>
          </a:prstGeom>
          <a:ln w="127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5743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Immagin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57346" cy="5155200"/>
          </a:xfrm>
          <a:prstGeom prst="rect">
            <a:avLst/>
          </a:prstGeom>
        </p:spPr>
      </p:pic>
      <p:sp>
        <p:nvSpPr>
          <p:cNvPr id="2" name="Segnaposto titolo 1"/>
          <p:cNvSpPr>
            <a:spLocks noGrp="1"/>
          </p:cNvSpPr>
          <p:nvPr>
            <p:ph type="title"/>
          </p:nvPr>
        </p:nvSpPr>
        <p:spPr>
          <a:xfrm>
            <a:off x="731800" y="3351193"/>
            <a:ext cx="5170290" cy="301324"/>
          </a:xfrm>
          <a:prstGeom prst="rect">
            <a:avLst/>
          </a:prstGeom>
        </p:spPr>
        <p:txBody>
          <a:bodyPr vert="horz" lIns="0" tIns="0" rIns="0" bIns="0" rtlCol="0" anchor="t" anchorCtr="0">
            <a:noAutofit/>
          </a:bodyPr>
          <a:lstStyle/>
          <a:p>
            <a:r>
              <a:rPr lang="en-GB" dirty="0"/>
              <a:t>Presentation Title</a:t>
            </a:r>
          </a:p>
        </p:txBody>
      </p:sp>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457200" rtl="0" eaLnBrk="1" latinLnBrk="0" hangingPunct="1">
        <a:lnSpc>
          <a:spcPts val="2400"/>
        </a:lnSpc>
        <a:spcBef>
          <a:spcPct val="0"/>
        </a:spcBef>
        <a:buNone/>
        <a:defRPr sz="1800" b="0" i="0" kern="1200" spc="50" baseline="0">
          <a:solidFill>
            <a:schemeClr val="bg2"/>
          </a:solidFill>
          <a:latin typeface="Noto Sans Semi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847072" y="2344835"/>
            <a:ext cx="3272149" cy="646847"/>
          </a:xfrm>
          <a:prstGeom prst="rect">
            <a:avLst/>
          </a:prstGeom>
        </p:spPr>
        <p:txBody>
          <a:bodyPr vert="horz" lIns="0" tIns="0" rIns="0" bIns="0" rtlCol="0" anchor="t" anchorCtr="0">
            <a:noAutofit/>
          </a:bodyPr>
          <a:lstStyle/>
          <a:p>
            <a:r>
              <a:rPr lang="en-GB" noProof="0" dirty="0"/>
              <a:t>Divider</a:t>
            </a:r>
            <a:br>
              <a:rPr lang="en-GB" noProof="0" dirty="0"/>
            </a:br>
            <a:r>
              <a:rPr lang="en-GB" noProof="0" dirty="0"/>
              <a:t>Title</a:t>
            </a:r>
          </a:p>
        </p:txBody>
      </p:sp>
    </p:spTree>
    <p:extLst>
      <p:ext uri="{BB962C8B-B14F-4D97-AF65-F5344CB8AC3E}">
        <p14:creationId xmlns:p14="http://schemas.microsoft.com/office/powerpoint/2010/main" val="207964855"/>
      </p:ext>
    </p:extLst>
  </p:cSld>
  <p:clrMap bg1="lt1" tx1="dk1" bg2="lt2" tx2="dk2" accent1="accent1" accent2="accent2" accent3="accent3" accent4="accent4" accent5="accent5" accent6="accent6" hlink="hlink" folHlink="folHlink"/>
  <p:sldLayoutIdLst>
    <p:sldLayoutId id="2147483685" r:id="rId1"/>
    <p:sldLayoutId id="2147483714" r:id="rId2"/>
    <p:sldLayoutId id="2147483717" r:id="rId3"/>
    <p:sldLayoutId id="2147483718" r:id="rId4"/>
  </p:sldLayoutIdLst>
  <p:hf hdr="0" ftr="0" dt="0"/>
  <p:txStyles>
    <p:titleStyle>
      <a:lvl1pPr algn="l" defTabSz="457200" rtl="0" eaLnBrk="1" latinLnBrk="0" hangingPunct="1">
        <a:lnSpc>
          <a:spcPts val="1800"/>
        </a:lnSpc>
        <a:spcBef>
          <a:spcPct val="0"/>
        </a:spcBef>
        <a:buNone/>
        <a:defRPr sz="1400" b="0" i="0" kern="1200" spc="80" baseline="0">
          <a:solidFill>
            <a:schemeClr val="accent2"/>
          </a:solidFill>
          <a:latin typeface="Noto Sans Ligh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Segnaposto titolo 15"/>
          <p:cNvSpPr>
            <a:spLocks noGrp="1"/>
          </p:cNvSpPr>
          <p:nvPr>
            <p:ph type="title"/>
          </p:nvPr>
        </p:nvSpPr>
        <p:spPr>
          <a:xfrm>
            <a:off x="433537" y="338118"/>
            <a:ext cx="7194023" cy="300875"/>
          </a:xfrm>
          <a:prstGeom prst="rect">
            <a:avLst/>
          </a:prstGeom>
        </p:spPr>
        <p:txBody>
          <a:bodyPr vert="horz" lIns="0" tIns="0" rIns="0" bIns="0" rtlCol="0" anchor="t" anchorCtr="0">
            <a:noAutofit/>
          </a:bodyPr>
          <a:lstStyle/>
          <a:p>
            <a:r>
              <a:rPr lang="en-GB" noProof="0" dirty="0" err="1"/>
              <a:t>Quisque</a:t>
            </a:r>
            <a:r>
              <a:rPr lang="en-GB" noProof="0" dirty="0"/>
              <a:t> non </a:t>
            </a:r>
            <a:r>
              <a:rPr lang="en-GB" noProof="0" dirty="0" err="1"/>
              <a:t>commodo</a:t>
            </a:r>
            <a:r>
              <a:rPr lang="en-GB" noProof="0" dirty="0"/>
              <a:t> </a:t>
            </a:r>
            <a:r>
              <a:rPr lang="en-GB" noProof="0" dirty="0" err="1"/>
              <a:t>ipsum</a:t>
            </a:r>
            <a:r>
              <a:rPr lang="en-GB" noProof="0" dirty="0"/>
              <a:t>.</a:t>
            </a:r>
          </a:p>
        </p:txBody>
      </p:sp>
      <p:sp>
        <p:nvSpPr>
          <p:cNvPr id="4" name="Segnaposto numero diapositiva 3"/>
          <p:cNvSpPr>
            <a:spLocks noGrp="1"/>
          </p:cNvSpPr>
          <p:nvPr>
            <p:ph type="sldNum" sz="quarter" idx="4"/>
          </p:nvPr>
        </p:nvSpPr>
        <p:spPr>
          <a:xfrm>
            <a:off x="8668764" y="4839546"/>
            <a:ext cx="370724" cy="147908"/>
          </a:xfrm>
          <a:prstGeom prst="rect">
            <a:avLst/>
          </a:prstGeom>
        </p:spPr>
        <p:txBody>
          <a:bodyPr vert="horz" lIns="0" tIns="0" rIns="0" bIns="0" rtlCol="0" anchor="b" anchorCtr="0"/>
          <a:lstStyle>
            <a:lvl1pPr algn="l">
              <a:defRPr sz="800" b="0" i="0" baseline="0">
                <a:solidFill>
                  <a:schemeClr val="tx2"/>
                </a:solidFill>
                <a:latin typeface="Noto Sans Regular"/>
              </a:defRPr>
            </a:lvl1pPr>
          </a:lstStyle>
          <a:p>
            <a:fld id="{9C18EA95-C3D3-214C-9452-EF8527DBCD86}" type="slidenum">
              <a:rPr lang="it-IT" smtClean="0"/>
              <a:pPr/>
              <a:t>‹#›</a:t>
            </a:fld>
            <a:endParaRPr lang="it-IT" dirty="0"/>
          </a:p>
        </p:txBody>
      </p:sp>
      <p:sp>
        <p:nvSpPr>
          <p:cNvPr id="6" name="CasellaDiTesto 5"/>
          <p:cNvSpPr txBox="1"/>
          <p:nvPr userDrawn="1"/>
        </p:nvSpPr>
        <p:spPr>
          <a:xfrm>
            <a:off x="425945" y="4875021"/>
            <a:ext cx="4653837" cy="141992"/>
          </a:xfrm>
          <a:prstGeom prst="rect">
            <a:avLst/>
          </a:prstGeom>
          <a:noFill/>
        </p:spPr>
        <p:txBody>
          <a:bodyPr wrap="square" lIns="0" tIns="0" rIns="0" bIns="0" rtlCol="0">
            <a:noAutofit/>
          </a:bodyPr>
          <a:lstStyle/>
          <a:p>
            <a:r>
              <a:rPr lang="en-GB" sz="700" baseline="0" dirty="0">
                <a:solidFill>
                  <a:schemeClr val="accent2"/>
                </a:solidFill>
                <a:latin typeface="Noto Sans Regular"/>
              </a:rPr>
              <a:t>BUSINESS UNIT </a:t>
            </a:r>
            <a:r>
              <a:rPr lang="en-GB" sz="700" baseline="0" dirty="0">
                <a:solidFill>
                  <a:schemeClr val="accent4"/>
                </a:solidFill>
                <a:latin typeface="Noto Sans Regular"/>
              </a:rPr>
              <a:t>/ Information classification level</a:t>
            </a:r>
          </a:p>
        </p:txBody>
      </p:sp>
      <p:sp>
        <p:nvSpPr>
          <p:cNvPr id="11" name="CasellaDiTesto 10"/>
          <p:cNvSpPr txBox="1"/>
          <p:nvPr userDrawn="1"/>
        </p:nvSpPr>
        <p:spPr>
          <a:xfrm>
            <a:off x="8108721" y="4875021"/>
            <a:ext cx="512710" cy="124264"/>
          </a:xfrm>
          <a:prstGeom prst="rect">
            <a:avLst/>
          </a:prstGeom>
          <a:noFill/>
        </p:spPr>
        <p:txBody>
          <a:bodyPr wrap="square" lIns="0" tIns="0" rIns="0" bIns="0" rtlCol="0">
            <a:noAutofit/>
          </a:bodyPr>
          <a:lstStyle/>
          <a:p>
            <a:pPr algn="r"/>
            <a:r>
              <a:rPr lang="en-GB" sz="700" baseline="0" dirty="0">
                <a:solidFill>
                  <a:schemeClr val="tx2"/>
                </a:solidFill>
                <a:latin typeface="Noto Sans Regular"/>
              </a:rPr>
              <a:t>PAG / </a:t>
            </a: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5" r:id="rId3"/>
    <p:sldLayoutId id="2147483716" r:id="rId4"/>
    <p:sldLayoutId id="2147483719" r:id="rId5"/>
    <p:sldLayoutId id="2147483720" r:id="rId6"/>
  </p:sldLayoutIdLst>
  <p:hf hdr="0" ftr="0" dt="0"/>
  <p:txStyles>
    <p:titleStyle>
      <a:lvl1pPr algn="l" defTabSz="457200" rtl="0" eaLnBrk="1" latinLnBrk="0" hangingPunct="1">
        <a:lnSpc>
          <a:spcPts val="2100"/>
        </a:lnSpc>
        <a:spcBef>
          <a:spcPct val="0"/>
        </a:spcBef>
        <a:buNone/>
        <a:defRPr sz="1800" b="0" i="0" kern="0" spc="0" baseline="0">
          <a:solidFill>
            <a:schemeClr val="tx2"/>
          </a:solidFill>
          <a:latin typeface="Noto Sans SemiBold"/>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Immagine 3" descr="9_Cover-08.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57343" cy="5155200"/>
          </a:xfrm>
          <a:prstGeom prst="rect">
            <a:avLst/>
          </a:prstGeom>
        </p:spPr>
      </p:pic>
      <p:sp>
        <p:nvSpPr>
          <p:cNvPr id="2" name="Segnaposto titolo 1"/>
          <p:cNvSpPr>
            <a:spLocks noGrp="1"/>
          </p:cNvSpPr>
          <p:nvPr>
            <p:ph type="title"/>
          </p:nvPr>
        </p:nvSpPr>
        <p:spPr>
          <a:xfrm>
            <a:off x="718645" y="3272298"/>
            <a:ext cx="2562704" cy="733051"/>
          </a:xfrm>
          <a:prstGeom prst="rect">
            <a:avLst/>
          </a:prstGeom>
        </p:spPr>
        <p:txBody>
          <a:bodyPr vert="horz" lIns="0" tIns="0" rIns="0" bIns="0" rtlCol="0" anchor="t" anchorCtr="0">
            <a:noAutofit/>
          </a:bodyPr>
          <a:lstStyle/>
          <a:p>
            <a:r>
              <a:rPr lang="en-GB" noProof="0" dirty="0"/>
              <a:t>Thanks!</a:t>
            </a:r>
          </a:p>
        </p:txBody>
      </p:sp>
    </p:spTree>
    <p:extLst>
      <p:ext uri="{BB962C8B-B14F-4D97-AF65-F5344CB8AC3E}">
        <p14:creationId xmlns:p14="http://schemas.microsoft.com/office/powerpoint/2010/main" val="2099729624"/>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lnSpc>
          <a:spcPts val="1800"/>
        </a:lnSpc>
        <a:spcBef>
          <a:spcPct val="0"/>
        </a:spcBef>
        <a:buNone/>
        <a:defRPr sz="1800" b="0" i="0" kern="1200" spc="50" baseline="0">
          <a:solidFill>
            <a:schemeClr val="bg2"/>
          </a:solidFill>
          <a:latin typeface="Noto Sans Regular"/>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6.xml"/><Relationship Id="rId7" Type="http://schemas.openxmlformats.org/officeDocument/2006/relationships/slide" Target="slide24.xml"/><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slide" Target="slide17.xml"/><Relationship Id="rId5" Type="http://schemas.openxmlformats.org/officeDocument/2006/relationships/slide" Target="slide20.xml"/><Relationship Id="rId10" Type="http://schemas.openxmlformats.org/officeDocument/2006/relationships/slide" Target="slide29.xml"/><Relationship Id="rId4" Type="http://schemas.openxmlformats.org/officeDocument/2006/relationships/slide" Target="slide9.xml"/><Relationship Id="rId9" Type="http://schemas.openxmlformats.org/officeDocument/2006/relationships/slide" Target="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slide" Target="slide2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marL="0" marR="0" indent="0" defTabSz="457200" rtl="0" eaLnBrk="1" fontAlgn="b" latinLnBrk="0" hangingPunct="1">
              <a:lnSpc>
                <a:spcPct val="100000"/>
              </a:lnSpc>
              <a:spcBef>
                <a:spcPts val="0"/>
              </a:spcBef>
              <a:spcAft>
                <a:spcPts val="0"/>
              </a:spcAft>
              <a:buClrTx/>
              <a:buSzTx/>
              <a:buFontTx/>
              <a:buNone/>
              <a:tabLst/>
              <a:defRPr/>
            </a:pPr>
            <a:r>
              <a:rPr lang="en-US" altLang="en-US" sz="1800" b="1" dirty="0">
                <a:solidFill>
                  <a:schemeClr val="bg1"/>
                </a:solidFill>
              </a:rPr>
              <a:t> 1047</a:t>
            </a:r>
            <a:endParaRPr lang="es-MX" altLang="en-US" sz="1800" b="1" dirty="0">
              <a:solidFill>
                <a:schemeClr val="bg1"/>
              </a:solidFill>
            </a:endParaRPr>
          </a:p>
        </p:txBody>
      </p:sp>
      <p:sp>
        <p:nvSpPr>
          <p:cNvPr id="3" name="Segnaposto testo 2"/>
          <p:cNvSpPr>
            <a:spLocks noGrp="1"/>
          </p:cNvSpPr>
          <p:nvPr>
            <p:ph type="body" sz="quarter" idx="10"/>
          </p:nvPr>
        </p:nvSpPr>
        <p:spPr/>
        <p:txBody>
          <a:bodyPr/>
          <a:lstStyle/>
          <a:p>
            <a:r>
              <a:rPr lang="en-GB" dirty="0"/>
              <a:t>11/06/2023</a:t>
            </a:r>
          </a:p>
          <a:p>
            <a:endParaRPr lang="en-GB" dirty="0"/>
          </a:p>
          <a:p>
            <a:r>
              <a:rPr lang="en-GB" dirty="0"/>
              <a:t>Juarez Chihuahua.</a:t>
            </a:r>
          </a:p>
        </p:txBody>
      </p:sp>
      <p:sp>
        <p:nvSpPr>
          <p:cNvPr id="4" name="Segnaposto testo 3"/>
          <p:cNvSpPr>
            <a:spLocks noGrp="1"/>
          </p:cNvSpPr>
          <p:nvPr>
            <p:ph type="body" sz="quarter" idx="11"/>
          </p:nvPr>
        </p:nvSpPr>
        <p:spPr/>
        <p:txBody>
          <a:bodyPr/>
          <a:lstStyle/>
          <a:p>
            <a:r>
              <a:rPr lang="en-GB" dirty="0"/>
              <a:t>Incoming Inspection Report</a:t>
            </a:r>
          </a:p>
        </p:txBody>
      </p:sp>
    </p:spTree>
    <p:extLst>
      <p:ext uri="{BB962C8B-B14F-4D97-AF65-F5344CB8AC3E}">
        <p14:creationId xmlns:p14="http://schemas.microsoft.com/office/powerpoint/2010/main" val="927806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pPr algn="ctr"/>
            <a:r>
              <a:rPr lang="it-IT" sz="1350" dirty="0"/>
              <a:t>Hot </a:t>
            </a:r>
            <a:r>
              <a:rPr lang="en-US" sz="1350" dirty="0"/>
              <a:t>Runner</a:t>
            </a:r>
            <a:r>
              <a:rPr lang="it-IT" sz="1350" dirty="0"/>
              <a:t> System </a:t>
            </a:r>
            <a:r>
              <a:rPr lang="en-US" sz="1350" dirty="0"/>
              <a:t>Testing</a:t>
            </a:r>
            <a:r>
              <a:rPr lang="it-IT" sz="1350" dirty="0"/>
              <a:t>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10</a:t>
            </a:fld>
            <a:endParaRPr lang="it-IT" sz="825" dirty="0">
              <a:solidFill>
                <a:schemeClr val="tx1"/>
              </a:solidFill>
            </a:endParaRPr>
          </a:p>
        </p:txBody>
      </p:sp>
      <p:grpSp>
        <p:nvGrpSpPr>
          <p:cNvPr id="15" name="Group 14">
            <a:extLst>
              <a:ext uri="{FF2B5EF4-FFF2-40B4-BE49-F238E27FC236}">
                <a16:creationId xmlns:a16="http://schemas.microsoft.com/office/drawing/2014/main" id="{64BF0D42-74B5-B12E-13C9-3B70A7BE63EB}"/>
              </a:ext>
            </a:extLst>
          </p:cNvPr>
          <p:cNvGrpSpPr/>
          <p:nvPr/>
        </p:nvGrpSpPr>
        <p:grpSpPr>
          <a:xfrm>
            <a:off x="4572000" y="967095"/>
            <a:ext cx="1550694" cy="261610"/>
            <a:chOff x="4572000" y="967095"/>
            <a:chExt cx="1550694" cy="261610"/>
          </a:xfrm>
        </p:grpSpPr>
        <p:sp>
          <p:nvSpPr>
            <p:cNvPr id="2" name="TextBox 1"/>
            <p:cNvSpPr txBox="1"/>
            <p:nvPr/>
          </p:nvSpPr>
          <p:spPr>
            <a:xfrm>
              <a:off x="4744307" y="967095"/>
              <a:ext cx="1087157" cy="261610"/>
            </a:xfrm>
            <a:prstGeom prst="rect">
              <a:avLst/>
            </a:prstGeom>
            <a:noFill/>
          </p:spPr>
          <p:txBody>
            <a:bodyPr wrap="none" rtlCol="0">
              <a:spAutoFit/>
            </a:bodyPr>
            <a:lstStyle/>
            <a:p>
              <a:r>
                <a:rPr lang="es-MX" sz="1100" dirty="0"/>
                <a:t>Valve #1open </a:t>
              </a:r>
            </a:p>
          </p:txBody>
        </p:sp>
        <p:sp>
          <p:nvSpPr>
            <p:cNvPr id="17" name="Rectángulo 16">
              <a:extLst>
                <a:ext uri="{FF2B5EF4-FFF2-40B4-BE49-F238E27FC236}">
                  <a16:creationId xmlns:a16="http://schemas.microsoft.com/office/drawing/2014/main" id="{BF7A4D67-B5F0-4AB1-A150-647AEC262FF0}"/>
                </a:ext>
              </a:extLst>
            </p:cNvPr>
            <p:cNvSpPr/>
            <p:nvPr/>
          </p:nvSpPr>
          <p:spPr>
            <a:xfrm>
              <a:off x="4572000" y="967095"/>
              <a:ext cx="1550694" cy="24155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grpSp>
        <p:nvGrpSpPr>
          <p:cNvPr id="14" name="Group 13">
            <a:extLst>
              <a:ext uri="{FF2B5EF4-FFF2-40B4-BE49-F238E27FC236}">
                <a16:creationId xmlns:a16="http://schemas.microsoft.com/office/drawing/2014/main" id="{7D291A27-51D5-D075-EE28-F2B1DBCC8C58}"/>
              </a:ext>
            </a:extLst>
          </p:cNvPr>
          <p:cNvGrpSpPr/>
          <p:nvPr/>
        </p:nvGrpSpPr>
        <p:grpSpPr>
          <a:xfrm>
            <a:off x="4597363" y="3047749"/>
            <a:ext cx="1550694" cy="261610"/>
            <a:chOff x="4597363" y="3047749"/>
            <a:chExt cx="1550694" cy="261610"/>
          </a:xfrm>
        </p:grpSpPr>
        <p:sp>
          <p:nvSpPr>
            <p:cNvPr id="22" name="TextBox 1">
              <a:extLst>
                <a:ext uri="{FF2B5EF4-FFF2-40B4-BE49-F238E27FC236}">
                  <a16:creationId xmlns:a16="http://schemas.microsoft.com/office/drawing/2014/main" id="{DD7D018F-0693-4F6D-BBCA-0ACB7E27B6FF}"/>
                </a:ext>
              </a:extLst>
            </p:cNvPr>
            <p:cNvSpPr txBox="1"/>
            <p:nvPr/>
          </p:nvSpPr>
          <p:spPr>
            <a:xfrm>
              <a:off x="4744307" y="3047749"/>
              <a:ext cx="1164627" cy="261610"/>
            </a:xfrm>
            <a:prstGeom prst="rect">
              <a:avLst/>
            </a:prstGeom>
            <a:noFill/>
          </p:spPr>
          <p:txBody>
            <a:bodyPr wrap="square" rtlCol="0">
              <a:spAutoFit/>
            </a:bodyPr>
            <a:lstStyle/>
            <a:p>
              <a:r>
                <a:rPr lang="es-MX" sz="1100" dirty="0"/>
                <a:t>Valve #2 open </a:t>
              </a:r>
            </a:p>
          </p:txBody>
        </p:sp>
        <p:sp>
          <p:nvSpPr>
            <p:cNvPr id="24" name="Rectángulo 23">
              <a:extLst>
                <a:ext uri="{FF2B5EF4-FFF2-40B4-BE49-F238E27FC236}">
                  <a16:creationId xmlns:a16="http://schemas.microsoft.com/office/drawing/2014/main" id="{CAFED8E5-1D46-4BCB-AD2D-9ADD0CFBEB05}"/>
                </a:ext>
              </a:extLst>
            </p:cNvPr>
            <p:cNvSpPr/>
            <p:nvPr/>
          </p:nvSpPr>
          <p:spPr>
            <a:xfrm>
              <a:off x="4597363" y="3067803"/>
              <a:ext cx="1550694" cy="24155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grpSp>
        <p:nvGrpSpPr>
          <p:cNvPr id="31" name="Group 30">
            <a:extLst>
              <a:ext uri="{FF2B5EF4-FFF2-40B4-BE49-F238E27FC236}">
                <a16:creationId xmlns:a16="http://schemas.microsoft.com/office/drawing/2014/main" id="{75C41590-6355-14DD-2B4B-5C8D9F9ADEC4}"/>
              </a:ext>
            </a:extLst>
          </p:cNvPr>
          <p:cNvGrpSpPr/>
          <p:nvPr/>
        </p:nvGrpSpPr>
        <p:grpSpPr>
          <a:xfrm>
            <a:off x="6646123" y="960540"/>
            <a:ext cx="1550694" cy="267032"/>
            <a:chOff x="6438180" y="977122"/>
            <a:chExt cx="1550694" cy="267032"/>
          </a:xfrm>
        </p:grpSpPr>
        <p:sp>
          <p:nvSpPr>
            <p:cNvPr id="20" name="TextBox 3">
              <a:extLst>
                <a:ext uri="{FF2B5EF4-FFF2-40B4-BE49-F238E27FC236}">
                  <a16:creationId xmlns:a16="http://schemas.microsoft.com/office/drawing/2014/main" id="{D28235A9-DDDD-4F58-8BBC-45D695C73C78}"/>
                </a:ext>
              </a:extLst>
            </p:cNvPr>
            <p:cNvSpPr txBox="1"/>
            <p:nvPr/>
          </p:nvSpPr>
          <p:spPr>
            <a:xfrm>
              <a:off x="6587394" y="982544"/>
              <a:ext cx="1252266" cy="261610"/>
            </a:xfrm>
            <a:prstGeom prst="rect">
              <a:avLst/>
            </a:prstGeom>
            <a:noFill/>
          </p:spPr>
          <p:txBody>
            <a:bodyPr wrap="none" rtlCol="0">
              <a:spAutoFit/>
            </a:bodyPr>
            <a:lstStyle/>
            <a:p>
              <a:r>
                <a:rPr lang="es-MX" sz="1100" dirty="0"/>
                <a:t>Valve #1 Closed </a:t>
              </a:r>
            </a:p>
          </p:txBody>
        </p:sp>
        <p:sp>
          <p:nvSpPr>
            <p:cNvPr id="25" name="Rectángulo 24">
              <a:extLst>
                <a:ext uri="{FF2B5EF4-FFF2-40B4-BE49-F238E27FC236}">
                  <a16:creationId xmlns:a16="http://schemas.microsoft.com/office/drawing/2014/main" id="{C19A2F17-9A9D-4532-BB4B-A3F5E45AAE12}"/>
                </a:ext>
              </a:extLst>
            </p:cNvPr>
            <p:cNvSpPr/>
            <p:nvPr/>
          </p:nvSpPr>
          <p:spPr>
            <a:xfrm>
              <a:off x="6438180" y="977122"/>
              <a:ext cx="1550694" cy="24155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grpSp>
        <p:nvGrpSpPr>
          <p:cNvPr id="32" name="Group 31">
            <a:extLst>
              <a:ext uri="{FF2B5EF4-FFF2-40B4-BE49-F238E27FC236}">
                <a16:creationId xmlns:a16="http://schemas.microsoft.com/office/drawing/2014/main" id="{F0F50F5B-2381-A0B4-7EA6-54F30505CD14}"/>
              </a:ext>
            </a:extLst>
          </p:cNvPr>
          <p:cNvGrpSpPr/>
          <p:nvPr/>
        </p:nvGrpSpPr>
        <p:grpSpPr>
          <a:xfrm>
            <a:off x="6640453" y="3045022"/>
            <a:ext cx="1550694" cy="264337"/>
            <a:chOff x="7491833" y="2994986"/>
            <a:chExt cx="1550694" cy="264337"/>
          </a:xfrm>
        </p:grpSpPr>
        <p:sp>
          <p:nvSpPr>
            <p:cNvPr id="4" name="TextBox 3"/>
            <p:cNvSpPr txBox="1"/>
            <p:nvPr/>
          </p:nvSpPr>
          <p:spPr>
            <a:xfrm>
              <a:off x="7639924" y="2994986"/>
              <a:ext cx="1290738" cy="261610"/>
            </a:xfrm>
            <a:prstGeom prst="rect">
              <a:avLst/>
            </a:prstGeom>
            <a:noFill/>
          </p:spPr>
          <p:txBody>
            <a:bodyPr wrap="none" rtlCol="0">
              <a:spAutoFit/>
            </a:bodyPr>
            <a:lstStyle/>
            <a:p>
              <a:r>
                <a:rPr lang="es-MX" sz="1100" dirty="0"/>
                <a:t>Valve # 2 Closed </a:t>
              </a:r>
            </a:p>
          </p:txBody>
        </p:sp>
        <p:sp>
          <p:nvSpPr>
            <p:cNvPr id="27" name="Rectángulo 26">
              <a:extLst>
                <a:ext uri="{FF2B5EF4-FFF2-40B4-BE49-F238E27FC236}">
                  <a16:creationId xmlns:a16="http://schemas.microsoft.com/office/drawing/2014/main" id="{2B8DE6EC-925E-4329-83CB-145BAA38CA0E}"/>
                </a:ext>
              </a:extLst>
            </p:cNvPr>
            <p:cNvSpPr/>
            <p:nvPr/>
          </p:nvSpPr>
          <p:spPr>
            <a:xfrm>
              <a:off x="7491833" y="3017767"/>
              <a:ext cx="1550694" cy="24155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sp>
        <p:nvSpPr>
          <p:cNvPr id="9" name="Rectangle 8">
            <a:extLst>
              <a:ext uri="{FF2B5EF4-FFF2-40B4-BE49-F238E27FC236}">
                <a16:creationId xmlns:a16="http://schemas.microsoft.com/office/drawing/2014/main" id="{6294D981-1DD3-C030-7885-0F5CAB0E5056}"/>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12" name="Rectangle 9">
            <a:extLst>
              <a:ext uri="{FF2B5EF4-FFF2-40B4-BE49-F238E27FC236}">
                <a16:creationId xmlns:a16="http://schemas.microsoft.com/office/drawing/2014/main" id="{7798DFA1-AA07-F00F-9E51-C74C2AEB9ABF}"/>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
        <p:nvSpPr>
          <p:cNvPr id="44" name="TextBox 7">
            <a:extLst>
              <a:ext uri="{FF2B5EF4-FFF2-40B4-BE49-F238E27FC236}">
                <a16:creationId xmlns:a16="http://schemas.microsoft.com/office/drawing/2014/main" id="{E6E8F557-8DB2-85BB-7A2E-BA0CD8826FA8}"/>
              </a:ext>
            </a:extLst>
          </p:cNvPr>
          <p:cNvSpPr txBox="1">
            <a:spLocks noChangeArrowheads="1"/>
          </p:cNvSpPr>
          <p:nvPr/>
        </p:nvSpPr>
        <p:spPr bwMode="auto">
          <a:xfrm>
            <a:off x="819615" y="4609549"/>
            <a:ext cx="2878948" cy="461665"/>
          </a:xfrm>
          <a:prstGeom prst="rect">
            <a:avLst/>
          </a:prstGeom>
          <a:noFill/>
          <a:ln w="158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20000"/>
              </a:spcBef>
              <a:spcAft>
                <a:spcPct val="0"/>
              </a:spcAft>
              <a:defRPr sz="1200">
                <a:solidFill>
                  <a:schemeClr val="tx1"/>
                </a:solidFill>
                <a:latin typeface="Arial" charset="0"/>
              </a:defRPr>
            </a:lvl6pPr>
            <a:lvl7pPr marL="2971800" indent="-228600" eaLnBrk="0" fontAlgn="base" hangingPunct="0">
              <a:spcBef>
                <a:spcPct val="20000"/>
              </a:spcBef>
              <a:spcAft>
                <a:spcPct val="0"/>
              </a:spcAft>
              <a:defRPr sz="1200">
                <a:solidFill>
                  <a:schemeClr val="tx1"/>
                </a:solidFill>
                <a:latin typeface="Arial" charset="0"/>
              </a:defRPr>
            </a:lvl7pPr>
            <a:lvl8pPr marL="3429000" indent="-228600" eaLnBrk="0" fontAlgn="base" hangingPunct="0">
              <a:spcBef>
                <a:spcPct val="20000"/>
              </a:spcBef>
              <a:spcAft>
                <a:spcPct val="0"/>
              </a:spcAft>
              <a:defRPr sz="1200">
                <a:solidFill>
                  <a:schemeClr val="tx1"/>
                </a:solidFill>
                <a:latin typeface="Arial" charset="0"/>
              </a:defRPr>
            </a:lvl8pPr>
            <a:lvl9pPr marL="3886200" indent="-228600" eaLnBrk="0" fontAlgn="base" hangingPunct="0">
              <a:spcBef>
                <a:spcPct val="20000"/>
              </a:spcBef>
              <a:spcAft>
                <a:spcPct val="0"/>
              </a:spcAft>
              <a:defRPr sz="1200">
                <a:solidFill>
                  <a:schemeClr val="tx1"/>
                </a:solidFill>
                <a:latin typeface="Arial" charset="0"/>
              </a:defRPr>
            </a:lvl9pPr>
          </a:lstStyle>
          <a:p>
            <a:pPr algn="ctr"/>
            <a:r>
              <a:rPr lang="en-US" altLang="en-US" dirty="0"/>
              <a:t>Testing the hot runner system comments:</a:t>
            </a:r>
          </a:p>
        </p:txBody>
      </p:sp>
      <p:sp>
        <p:nvSpPr>
          <p:cNvPr id="45" name="Rectangle 44">
            <a:extLst>
              <a:ext uri="{FF2B5EF4-FFF2-40B4-BE49-F238E27FC236}">
                <a16:creationId xmlns:a16="http://schemas.microsoft.com/office/drawing/2014/main" id="{87FCC3E5-3B32-9DFA-FCC8-45DA05861136}"/>
              </a:ext>
            </a:extLst>
          </p:cNvPr>
          <p:cNvSpPr/>
          <p:nvPr/>
        </p:nvSpPr>
        <p:spPr>
          <a:xfrm>
            <a:off x="592383" y="3622352"/>
            <a:ext cx="3333413" cy="830997"/>
          </a:xfrm>
          <a:prstGeom prst="rect">
            <a:avLst/>
          </a:prstGeom>
          <a:ln>
            <a:solidFill>
              <a:srgbClr val="00B050"/>
            </a:solidFill>
          </a:ln>
        </p:spPr>
        <p:txBody>
          <a:bodyPr wrap="square">
            <a:spAutoFit/>
          </a:bodyPr>
          <a:lstStyle/>
          <a:p>
            <a:r>
              <a:rPr lang="en-US" sz="1600" dirty="0"/>
              <a:t>Heaters tested at 550 ° C, valve pin movement is performed, ok they open and close correctly.</a:t>
            </a:r>
            <a:endParaRPr lang="es-MX" sz="1600" dirty="0"/>
          </a:p>
        </p:txBody>
      </p:sp>
      <p:pic>
        <p:nvPicPr>
          <p:cNvPr id="10" name="Picture 9">
            <a:extLst>
              <a:ext uri="{FF2B5EF4-FFF2-40B4-BE49-F238E27FC236}">
                <a16:creationId xmlns:a16="http://schemas.microsoft.com/office/drawing/2014/main" id="{439DDEF5-F154-4575-C225-7D06E458B6B6}"/>
              </a:ext>
            </a:extLst>
          </p:cNvPr>
          <p:cNvPicPr>
            <a:picLocks noChangeAspect="1"/>
          </p:cNvPicPr>
          <p:nvPr/>
        </p:nvPicPr>
        <p:blipFill>
          <a:blip r:embed="rId2"/>
          <a:stretch>
            <a:fillRect/>
          </a:stretch>
        </p:blipFill>
        <p:spPr>
          <a:xfrm>
            <a:off x="326627" y="590274"/>
            <a:ext cx="4073067" cy="1473388"/>
          </a:xfrm>
          <a:prstGeom prst="rect">
            <a:avLst/>
          </a:prstGeom>
        </p:spPr>
      </p:pic>
      <p:pic>
        <p:nvPicPr>
          <p:cNvPr id="19" name="Picture 18">
            <a:extLst>
              <a:ext uri="{FF2B5EF4-FFF2-40B4-BE49-F238E27FC236}">
                <a16:creationId xmlns:a16="http://schemas.microsoft.com/office/drawing/2014/main" id="{5D7C7639-2529-CB26-4DFE-DAC55BB8DE78}"/>
              </a:ext>
            </a:extLst>
          </p:cNvPr>
          <p:cNvPicPr>
            <a:picLocks noChangeAspect="1"/>
          </p:cNvPicPr>
          <p:nvPr/>
        </p:nvPicPr>
        <p:blipFill>
          <a:blip r:embed="rId3"/>
          <a:stretch>
            <a:fillRect/>
          </a:stretch>
        </p:blipFill>
        <p:spPr>
          <a:xfrm>
            <a:off x="1457466" y="2107561"/>
            <a:ext cx="1603245" cy="1473387"/>
          </a:xfrm>
          <a:prstGeom prst="rect">
            <a:avLst/>
          </a:prstGeom>
        </p:spPr>
      </p:pic>
      <p:pic>
        <p:nvPicPr>
          <p:cNvPr id="11" name="Picture 10">
            <a:extLst>
              <a:ext uri="{FF2B5EF4-FFF2-40B4-BE49-F238E27FC236}">
                <a16:creationId xmlns:a16="http://schemas.microsoft.com/office/drawing/2014/main" id="{57F3E460-43AD-E3C1-AA93-21B7F75FAA5F}"/>
              </a:ext>
            </a:extLst>
          </p:cNvPr>
          <p:cNvPicPr>
            <a:picLocks noChangeAspect="1"/>
          </p:cNvPicPr>
          <p:nvPr/>
        </p:nvPicPr>
        <p:blipFill>
          <a:blip r:embed="rId4"/>
          <a:stretch>
            <a:fillRect/>
          </a:stretch>
        </p:blipFill>
        <p:spPr>
          <a:xfrm>
            <a:off x="4628515" y="1314176"/>
            <a:ext cx="1437663" cy="1595279"/>
          </a:xfrm>
          <a:prstGeom prst="rect">
            <a:avLst/>
          </a:prstGeom>
        </p:spPr>
      </p:pic>
      <p:pic>
        <p:nvPicPr>
          <p:cNvPr id="16" name="Picture 15">
            <a:extLst>
              <a:ext uri="{FF2B5EF4-FFF2-40B4-BE49-F238E27FC236}">
                <a16:creationId xmlns:a16="http://schemas.microsoft.com/office/drawing/2014/main" id="{66F6C01C-3A10-7115-5FDA-E2128262A820}"/>
              </a:ext>
            </a:extLst>
          </p:cNvPr>
          <p:cNvPicPr>
            <a:picLocks noChangeAspect="1"/>
          </p:cNvPicPr>
          <p:nvPr/>
        </p:nvPicPr>
        <p:blipFill>
          <a:blip r:embed="rId5"/>
          <a:stretch>
            <a:fillRect/>
          </a:stretch>
        </p:blipFill>
        <p:spPr>
          <a:xfrm>
            <a:off x="6715081" y="1332734"/>
            <a:ext cx="1437664" cy="1576721"/>
          </a:xfrm>
          <a:prstGeom prst="rect">
            <a:avLst/>
          </a:prstGeom>
        </p:spPr>
      </p:pic>
      <p:pic>
        <p:nvPicPr>
          <p:cNvPr id="21" name="Picture 20">
            <a:extLst>
              <a:ext uri="{FF2B5EF4-FFF2-40B4-BE49-F238E27FC236}">
                <a16:creationId xmlns:a16="http://schemas.microsoft.com/office/drawing/2014/main" id="{450DB9C3-6336-0F80-EF05-53EC213E0C37}"/>
              </a:ext>
            </a:extLst>
          </p:cNvPr>
          <p:cNvPicPr>
            <a:picLocks noChangeAspect="1"/>
          </p:cNvPicPr>
          <p:nvPr/>
        </p:nvPicPr>
        <p:blipFill>
          <a:blip r:embed="rId6"/>
          <a:stretch>
            <a:fillRect/>
          </a:stretch>
        </p:blipFill>
        <p:spPr>
          <a:xfrm>
            <a:off x="4597363" y="3434719"/>
            <a:ext cx="1468815" cy="1506281"/>
          </a:xfrm>
          <a:prstGeom prst="rect">
            <a:avLst/>
          </a:prstGeom>
        </p:spPr>
      </p:pic>
      <p:pic>
        <p:nvPicPr>
          <p:cNvPr id="26" name="Picture 25">
            <a:extLst>
              <a:ext uri="{FF2B5EF4-FFF2-40B4-BE49-F238E27FC236}">
                <a16:creationId xmlns:a16="http://schemas.microsoft.com/office/drawing/2014/main" id="{40754673-3F40-52BB-102B-1E1A663B4DFE}"/>
              </a:ext>
            </a:extLst>
          </p:cNvPr>
          <p:cNvPicPr>
            <a:picLocks noChangeAspect="1"/>
          </p:cNvPicPr>
          <p:nvPr/>
        </p:nvPicPr>
        <p:blipFill>
          <a:blip r:embed="rId7"/>
          <a:stretch>
            <a:fillRect/>
          </a:stretch>
        </p:blipFill>
        <p:spPr>
          <a:xfrm flipH="1">
            <a:off x="6715079" y="3451002"/>
            <a:ext cx="1409525" cy="1489998"/>
          </a:xfrm>
          <a:prstGeom prst="rect">
            <a:avLst/>
          </a:prstGeom>
        </p:spPr>
      </p:pic>
    </p:spTree>
    <p:extLst>
      <p:ext uri="{BB962C8B-B14F-4D97-AF65-F5344CB8AC3E}">
        <p14:creationId xmlns:p14="http://schemas.microsoft.com/office/powerpoint/2010/main" val="1056839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03</a:t>
            </a:r>
          </a:p>
        </p:txBody>
      </p:sp>
      <p:sp>
        <p:nvSpPr>
          <p:cNvPr id="3" name="Titolo 2"/>
          <p:cNvSpPr>
            <a:spLocks noGrp="1"/>
          </p:cNvSpPr>
          <p:nvPr>
            <p:ph type="title"/>
          </p:nvPr>
        </p:nvSpPr>
        <p:spPr>
          <a:xfrm>
            <a:off x="1847073" y="2344835"/>
            <a:ext cx="3270838" cy="646847"/>
          </a:xfrm>
        </p:spPr>
        <p:txBody>
          <a:bodyPr/>
          <a:lstStyle/>
          <a:p>
            <a:pPr>
              <a:lnSpc>
                <a:spcPct val="150000"/>
              </a:lnSpc>
              <a:defRPr/>
            </a:pPr>
            <a:r>
              <a:rPr lang="en-US" dirty="0">
                <a:solidFill>
                  <a:schemeClr val="tx1"/>
                </a:solidFill>
              </a:rPr>
              <a:t>Layout</a:t>
            </a:r>
            <a:r>
              <a:rPr lang="es-MX" dirty="0">
                <a:solidFill>
                  <a:schemeClr val="tx1"/>
                </a:solidFill>
              </a:rPr>
              <a:t> </a:t>
            </a:r>
            <a:r>
              <a:rPr lang="en-US" dirty="0">
                <a:solidFill>
                  <a:schemeClr val="tx1"/>
                </a:solidFill>
              </a:rPr>
              <a:t>Cavity</a:t>
            </a:r>
            <a:r>
              <a:rPr lang="es-MX" dirty="0">
                <a:solidFill>
                  <a:schemeClr val="tx1"/>
                </a:solidFill>
              </a:rPr>
              <a:t> </a:t>
            </a:r>
            <a:r>
              <a:rPr lang="en-US" dirty="0">
                <a:solidFill>
                  <a:schemeClr val="tx1"/>
                </a:solidFill>
              </a:rPr>
              <a:t>Side</a:t>
            </a:r>
            <a:r>
              <a:rPr lang="es-MX" dirty="0">
                <a:solidFill>
                  <a:schemeClr val="tx1"/>
                </a:solidFill>
              </a:rPr>
              <a:t>  (</a:t>
            </a:r>
            <a:r>
              <a:rPr lang="en-US" dirty="0">
                <a:solidFill>
                  <a:schemeClr val="tx1"/>
                </a:solidFill>
              </a:rPr>
              <a:t>Main</a:t>
            </a:r>
            <a:r>
              <a:rPr lang="es-MX" dirty="0">
                <a:solidFill>
                  <a:schemeClr val="tx1"/>
                </a:solidFill>
              </a:rPr>
              <a:t> </a:t>
            </a:r>
            <a:r>
              <a:rPr lang="en-US" dirty="0">
                <a:solidFill>
                  <a:schemeClr val="tx1"/>
                </a:solidFill>
              </a:rPr>
              <a:t>appearances</a:t>
            </a:r>
            <a:r>
              <a:rPr lang="es-MX" dirty="0">
                <a:solidFill>
                  <a:schemeClr val="tx1"/>
                </a:solidFill>
              </a:rPr>
              <a:t> )</a:t>
            </a:r>
          </a:p>
        </p:txBody>
      </p:sp>
    </p:spTree>
    <p:extLst>
      <p:ext uri="{BB962C8B-B14F-4D97-AF65-F5344CB8AC3E}">
        <p14:creationId xmlns:p14="http://schemas.microsoft.com/office/powerpoint/2010/main" val="254855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12</a:t>
            </a:fld>
            <a:endParaRPr lang="it-IT" sz="825" dirty="0">
              <a:solidFill>
                <a:schemeClr val="tx1"/>
              </a:solidFill>
            </a:endParaRPr>
          </a:p>
        </p:txBody>
      </p:sp>
      <p:sp>
        <p:nvSpPr>
          <p:cNvPr id="15" name="Rectangle 14"/>
          <p:cNvSpPr/>
          <p:nvPr/>
        </p:nvSpPr>
        <p:spPr>
          <a:xfrm>
            <a:off x="563543" y="4032241"/>
            <a:ext cx="2791838" cy="538609"/>
          </a:xfrm>
          <a:prstGeom prst="rect">
            <a:avLst/>
          </a:prstGeom>
        </p:spPr>
        <p:txBody>
          <a:bodyPr wrap="square">
            <a:spAutoFit/>
          </a:bodyPr>
          <a:lstStyle/>
          <a:p>
            <a:br>
              <a:rPr lang="en-US" dirty="0"/>
            </a:br>
            <a:endParaRPr lang="es-MX" sz="1100" dirty="0"/>
          </a:p>
        </p:txBody>
      </p:sp>
      <p:sp>
        <p:nvSpPr>
          <p:cNvPr id="6" name="Rectangle 5">
            <a:extLst>
              <a:ext uri="{FF2B5EF4-FFF2-40B4-BE49-F238E27FC236}">
                <a16:creationId xmlns:a16="http://schemas.microsoft.com/office/drawing/2014/main" id="{54F565DF-9A2C-2F3F-01D2-D412BEA6852F}"/>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7" name="Rectangle 9">
            <a:extLst>
              <a:ext uri="{FF2B5EF4-FFF2-40B4-BE49-F238E27FC236}">
                <a16:creationId xmlns:a16="http://schemas.microsoft.com/office/drawing/2014/main" id="{3631C328-BD35-9E63-1D0D-D9C6C683448B}"/>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
        <p:nvSpPr>
          <p:cNvPr id="24" name="TextBox 23">
            <a:extLst>
              <a:ext uri="{FF2B5EF4-FFF2-40B4-BE49-F238E27FC236}">
                <a16:creationId xmlns:a16="http://schemas.microsoft.com/office/drawing/2014/main" id="{7CD30F68-CE7A-C2D7-3398-D0F257746976}"/>
              </a:ext>
            </a:extLst>
          </p:cNvPr>
          <p:cNvSpPr txBox="1"/>
          <p:nvPr/>
        </p:nvSpPr>
        <p:spPr>
          <a:xfrm>
            <a:off x="348889" y="395607"/>
            <a:ext cx="1531188" cy="300082"/>
          </a:xfrm>
          <a:prstGeom prst="rect">
            <a:avLst/>
          </a:prstGeom>
          <a:noFill/>
        </p:spPr>
        <p:txBody>
          <a:bodyPr wrap="none" rtlCol="0">
            <a:spAutoFit/>
          </a:bodyPr>
          <a:lstStyle/>
          <a:p>
            <a:r>
              <a:rPr lang="en-US" sz="1350" b="1" dirty="0"/>
              <a:t>Sectional views:</a:t>
            </a:r>
          </a:p>
        </p:txBody>
      </p:sp>
      <p:sp>
        <p:nvSpPr>
          <p:cNvPr id="9" name="Rectangle 1">
            <a:extLst>
              <a:ext uri="{FF2B5EF4-FFF2-40B4-BE49-F238E27FC236}">
                <a16:creationId xmlns:a16="http://schemas.microsoft.com/office/drawing/2014/main" id="{0F86704B-E649-4488-AE78-1FCE14A7F6DF}"/>
              </a:ext>
            </a:extLst>
          </p:cNvPr>
          <p:cNvSpPr txBox="1">
            <a:spLocks noChangeArrowheads="1"/>
          </p:cNvSpPr>
          <p:nvPr/>
        </p:nvSpPr>
        <p:spPr bwMode="auto">
          <a:xfrm>
            <a:off x="1522043" y="677164"/>
            <a:ext cx="1510028" cy="220581"/>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600" dirty="0">
                <a:solidFill>
                  <a:schemeClr val="bg1"/>
                </a:solidFill>
              </a:rPr>
              <a:t>Cavidad 1 </a:t>
            </a:r>
          </a:p>
        </p:txBody>
      </p:sp>
      <p:sp>
        <p:nvSpPr>
          <p:cNvPr id="10" name="Rectangle 1">
            <a:extLst>
              <a:ext uri="{FF2B5EF4-FFF2-40B4-BE49-F238E27FC236}">
                <a16:creationId xmlns:a16="http://schemas.microsoft.com/office/drawing/2014/main" id="{10493A18-7163-860B-CBAA-F80CB127D75C}"/>
              </a:ext>
            </a:extLst>
          </p:cNvPr>
          <p:cNvSpPr txBox="1">
            <a:spLocks noChangeArrowheads="1"/>
          </p:cNvSpPr>
          <p:nvPr/>
        </p:nvSpPr>
        <p:spPr bwMode="auto">
          <a:xfrm>
            <a:off x="6135358" y="677164"/>
            <a:ext cx="1510028" cy="220581"/>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600" dirty="0">
                <a:solidFill>
                  <a:schemeClr val="bg1"/>
                </a:solidFill>
              </a:rPr>
              <a:t>Cavidad 2</a:t>
            </a:r>
          </a:p>
        </p:txBody>
      </p:sp>
      <p:sp>
        <p:nvSpPr>
          <p:cNvPr id="11" name="Text Placeholder 2">
            <a:extLst>
              <a:ext uri="{FF2B5EF4-FFF2-40B4-BE49-F238E27FC236}">
                <a16:creationId xmlns:a16="http://schemas.microsoft.com/office/drawing/2014/main" id="{0520BFBE-BC51-6BBF-D59F-DBB10A3CFF24}"/>
              </a:ext>
            </a:extLst>
          </p:cNvPr>
          <p:cNvSpPr txBox="1">
            <a:spLocks/>
          </p:cNvSpPr>
          <p:nvPr/>
        </p:nvSpPr>
        <p:spPr>
          <a:xfrm>
            <a:off x="3323254" y="144043"/>
            <a:ext cx="2497489" cy="241556"/>
          </a:xfrm>
          <a:prstGeom prst="rect">
            <a:avLst/>
          </a:prstGeom>
        </p:spPr>
        <p:txBody>
          <a:bodyPr vert="horz" lIns="0" tIns="0" rIns="0" bIns="0" anchor="ctr" anchorCtr="0"/>
          <a:lstStyle>
            <a:lvl1pPr marL="0" indent="0" algn="l" defTabSz="457200" rtl="0" eaLnBrk="1" latinLnBrk="0" hangingPunct="1">
              <a:lnSpc>
                <a:spcPts val="1650"/>
              </a:lnSpc>
              <a:spcBef>
                <a:spcPts val="0"/>
              </a:spcBef>
              <a:buFont typeface="Arial"/>
              <a:buNone/>
              <a:defRPr sz="1650" b="1" i="0" u="none" kern="1200" baseline="0">
                <a:solidFill>
                  <a:schemeClr val="accent1"/>
                </a:solidFill>
                <a:uFill>
                  <a:solidFill>
                    <a:srgbClr val="291C1D"/>
                  </a:solidFill>
                </a:uFill>
                <a:latin typeface="+mn-lt"/>
                <a:ea typeface="Adobe 仿宋 Std R"/>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a:t>Lay</a:t>
            </a:r>
            <a:r>
              <a:rPr lang="it-IT" sz="1600"/>
              <a:t> </a:t>
            </a:r>
            <a:r>
              <a:rPr lang="en-US" sz="1600"/>
              <a:t>outs</a:t>
            </a:r>
            <a:r>
              <a:rPr lang="it-IT" sz="1600"/>
              <a:t> – </a:t>
            </a:r>
            <a:r>
              <a:rPr lang="en-US" sz="1600"/>
              <a:t>Mobile</a:t>
            </a:r>
            <a:r>
              <a:rPr lang="it-IT" sz="1600"/>
              <a:t> Side   </a:t>
            </a:r>
            <a:endParaRPr lang="it-IT" sz="1600" dirty="0"/>
          </a:p>
        </p:txBody>
      </p:sp>
      <p:pic>
        <p:nvPicPr>
          <p:cNvPr id="8" name="Picture 7">
            <a:extLst>
              <a:ext uri="{FF2B5EF4-FFF2-40B4-BE49-F238E27FC236}">
                <a16:creationId xmlns:a16="http://schemas.microsoft.com/office/drawing/2014/main" id="{F6911AAD-1C9C-E9A5-F89E-87378621B7BC}"/>
              </a:ext>
            </a:extLst>
          </p:cNvPr>
          <p:cNvPicPr>
            <a:picLocks noChangeAspect="1"/>
          </p:cNvPicPr>
          <p:nvPr/>
        </p:nvPicPr>
        <p:blipFill>
          <a:blip r:embed="rId2"/>
          <a:stretch>
            <a:fillRect/>
          </a:stretch>
        </p:blipFill>
        <p:spPr>
          <a:xfrm>
            <a:off x="371992" y="977246"/>
            <a:ext cx="4217886" cy="4022211"/>
          </a:xfrm>
          <a:prstGeom prst="rect">
            <a:avLst/>
          </a:prstGeom>
        </p:spPr>
      </p:pic>
      <p:pic>
        <p:nvPicPr>
          <p:cNvPr id="18" name="Picture 17">
            <a:extLst>
              <a:ext uri="{FF2B5EF4-FFF2-40B4-BE49-F238E27FC236}">
                <a16:creationId xmlns:a16="http://schemas.microsoft.com/office/drawing/2014/main" id="{084A48E0-D4A2-5A48-0866-2D14131C2598}"/>
              </a:ext>
            </a:extLst>
          </p:cNvPr>
          <p:cNvPicPr>
            <a:picLocks noChangeAspect="1"/>
          </p:cNvPicPr>
          <p:nvPr/>
        </p:nvPicPr>
        <p:blipFill>
          <a:blip r:embed="rId3"/>
          <a:stretch>
            <a:fillRect/>
          </a:stretch>
        </p:blipFill>
        <p:spPr>
          <a:xfrm>
            <a:off x="4781429" y="977246"/>
            <a:ext cx="4217886" cy="4022211"/>
          </a:xfrm>
          <a:prstGeom prst="rect">
            <a:avLst/>
          </a:prstGeom>
        </p:spPr>
      </p:pic>
    </p:spTree>
    <p:extLst>
      <p:ext uri="{BB962C8B-B14F-4D97-AF65-F5344CB8AC3E}">
        <p14:creationId xmlns:p14="http://schemas.microsoft.com/office/powerpoint/2010/main" val="3847471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13</a:t>
            </a:fld>
            <a:endParaRPr lang="it-IT" sz="825" dirty="0">
              <a:solidFill>
                <a:schemeClr val="tx1"/>
              </a:solidFill>
            </a:endParaRPr>
          </a:p>
        </p:txBody>
      </p:sp>
      <p:sp>
        <p:nvSpPr>
          <p:cNvPr id="15" name="Rectangle 14"/>
          <p:cNvSpPr/>
          <p:nvPr/>
        </p:nvSpPr>
        <p:spPr>
          <a:xfrm>
            <a:off x="563543" y="4032241"/>
            <a:ext cx="2791838" cy="538609"/>
          </a:xfrm>
          <a:prstGeom prst="rect">
            <a:avLst/>
          </a:prstGeom>
        </p:spPr>
        <p:txBody>
          <a:bodyPr wrap="square">
            <a:spAutoFit/>
          </a:bodyPr>
          <a:lstStyle/>
          <a:p>
            <a:br>
              <a:rPr lang="en-US" dirty="0"/>
            </a:br>
            <a:endParaRPr lang="es-MX" sz="1100" dirty="0"/>
          </a:p>
        </p:txBody>
      </p:sp>
      <p:sp>
        <p:nvSpPr>
          <p:cNvPr id="6" name="Rectangle 5">
            <a:extLst>
              <a:ext uri="{FF2B5EF4-FFF2-40B4-BE49-F238E27FC236}">
                <a16:creationId xmlns:a16="http://schemas.microsoft.com/office/drawing/2014/main" id="{54F565DF-9A2C-2F3F-01D2-D412BEA6852F}"/>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7" name="Rectangle 9">
            <a:extLst>
              <a:ext uri="{FF2B5EF4-FFF2-40B4-BE49-F238E27FC236}">
                <a16:creationId xmlns:a16="http://schemas.microsoft.com/office/drawing/2014/main" id="{3631C328-BD35-9E63-1D0D-D9C6C683448B}"/>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
        <p:nvSpPr>
          <p:cNvPr id="24" name="TextBox 23">
            <a:extLst>
              <a:ext uri="{FF2B5EF4-FFF2-40B4-BE49-F238E27FC236}">
                <a16:creationId xmlns:a16="http://schemas.microsoft.com/office/drawing/2014/main" id="{7CD30F68-CE7A-C2D7-3398-D0F257746976}"/>
              </a:ext>
            </a:extLst>
          </p:cNvPr>
          <p:cNvSpPr txBox="1"/>
          <p:nvPr/>
        </p:nvSpPr>
        <p:spPr>
          <a:xfrm>
            <a:off x="348889" y="395607"/>
            <a:ext cx="1531188" cy="300082"/>
          </a:xfrm>
          <a:prstGeom prst="rect">
            <a:avLst/>
          </a:prstGeom>
          <a:noFill/>
        </p:spPr>
        <p:txBody>
          <a:bodyPr wrap="none" rtlCol="0">
            <a:spAutoFit/>
          </a:bodyPr>
          <a:lstStyle/>
          <a:p>
            <a:r>
              <a:rPr lang="en-US" sz="1350" b="1" dirty="0"/>
              <a:t>Sectional views:</a:t>
            </a:r>
          </a:p>
        </p:txBody>
      </p:sp>
      <p:sp>
        <p:nvSpPr>
          <p:cNvPr id="9" name="Rectangle 1">
            <a:extLst>
              <a:ext uri="{FF2B5EF4-FFF2-40B4-BE49-F238E27FC236}">
                <a16:creationId xmlns:a16="http://schemas.microsoft.com/office/drawing/2014/main" id="{0F86704B-E649-4488-AE78-1FCE14A7F6DF}"/>
              </a:ext>
            </a:extLst>
          </p:cNvPr>
          <p:cNvSpPr txBox="1">
            <a:spLocks noChangeArrowheads="1"/>
          </p:cNvSpPr>
          <p:nvPr/>
        </p:nvSpPr>
        <p:spPr bwMode="auto">
          <a:xfrm>
            <a:off x="1522043" y="677164"/>
            <a:ext cx="1510028" cy="220581"/>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600" dirty="0">
                <a:solidFill>
                  <a:schemeClr val="bg1"/>
                </a:solidFill>
              </a:rPr>
              <a:t>Cavidad 3 </a:t>
            </a:r>
          </a:p>
        </p:txBody>
      </p:sp>
      <p:sp>
        <p:nvSpPr>
          <p:cNvPr id="10" name="Rectangle 1">
            <a:extLst>
              <a:ext uri="{FF2B5EF4-FFF2-40B4-BE49-F238E27FC236}">
                <a16:creationId xmlns:a16="http://schemas.microsoft.com/office/drawing/2014/main" id="{10493A18-7163-860B-CBAA-F80CB127D75C}"/>
              </a:ext>
            </a:extLst>
          </p:cNvPr>
          <p:cNvSpPr txBox="1">
            <a:spLocks noChangeArrowheads="1"/>
          </p:cNvSpPr>
          <p:nvPr/>
        </p:nvSpPr>
        <p:spPr bwMode="auto">
          <a:xfrm>
            <a:off x="6135358" y="677164"/>
            <a:ext cx="1510028" cy="220581"/>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600" dirty="0">
                <a:solidFill>
                  <a:schemeClr val="bg1"/>
                </a:solidFill>
              </a:rPr>
              <a:t>Cavidad 4</a:t>
            </a:r>
          </a:p>
        </p:txBody>
      </p:sp>
      <p:sp>
        <p:nvSpPr>
          <p:cNvPr id="11" name="Text Placeholder 2">
            <a:extLst>
              <a:ext uri="{FF2B5EF4-FFF2-40B4-BE49-F238E27FC236}">
                <a16:creationId xmlns:a16="http://schemas.microsoft.com/office/drawing/2014/main" id="{0520BFBE-BC51-6BBF-D59F-DBB10A3CFF24}"/>
              </a:ext>
            </a:extLst>
          </p:cNvPr>
          <p:cNvSpPr txBox="1">
            <a:spLocks/>
          </p:cNvSpPr>
          <p:nvPr/>
        </p:nvSpPr>
        <p:spPr>
          <a:xfrm>
            <a:off x="3323254" y="144043"/>
            <a:ext cx="2497489" cy="241556"/>
          </a:xfrm>
          <a:prstGeom prst="rect">
            <a:avLst/>
          </a:prstGeom>
        </p:spPr>
        <p:txBody>
          <a:bodyPr vert="horz" lIns="0" tIns="0" rIns="0" bIns="0" anchor="ctr" anchorCtr="0"/>
          <a:lstStyle>
            <a:lvl1pPr marL="0" indent="0" algn="l" defTabSz="457200" rtl="0" eaLnBrk="1" latinLnBrk="0" hangingPunct="1">
              <a:lnSpc>
                <a:spcPts val="1650"/>
              </a:lnSpc>
              <a:spcBef>
                <a:spcPts val="0"/>
              </a:spcBef>
              <a:buFont typeface="Arial"/>
              <a:buNone/>
              <a:defRPr sz="1650" b="1" i="0" u="none" kern="1200" baseline="0">
                <a:solidFill>
                  <a:schemeClr val="accent1"/>
                </a:solidFill>
                <a:uFill>
                  <a:solidFill>
                    <a:srgbClr val="291C1D"/>
                  </a:solidFill>
                </a:uFill>
                <a:latin typeface="+mn-lt"/>
                <a:ea typeface="Adobe 仿宋 Std R"/>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a:t>Lay</a:t>
            </a:r>
            <a:r>
              <a:rPr lang="it-IT" sz="1600"/>
              <a:t> </a:t>
            </a:r>
            <a:r>
              <a:rPr lang="en-US" sz="1600"/>
              <a:t>outs</a:t>
            </a:r>
            <a:r>
              <a:rPr lang="it-IT" sz="1600"/>
              <a:t> – </a:t>
            </a:r>
            <a:r>
              <a:rPr lang="en-US" sz="1600"/>
              <a:t>Mobile</a:t>
            </a:r>
            <a:r>
              <a:rPr lang="it-IT" sz="1600"/>
              <a:t> Side   </a:t>
            </a:r>
            <a:endParaRPr lang="it-IT" sz="1600" dirty="0"/>
          </a:p>
        </p:txBody>
      </p:sp>
      <p:pic>
        <p:nvPicPr>
          <p:cNvPr id="2" name="Picture 1">
            <a:extLst>
              <a:ext uri="{FF2B5EF4-FFF2-40B4-BE49-F238E27FC236}">
                <a16:creationId xmlns:a16="http://schemas.microsoft.com/office/drawing/2014/main" id="{0C7543B9-C062-2888-E405-1DFBA42AED48}"/>
              </a:ext>
            </a:extLst>
          </p:cNvPr>
          <p:cNvPicPr>
            <a:picLocks noChangeAspect="1"/>
          </p:cNvPicPr>
          <p:nvPr/>
        </p:nvPicPr>
        <p:blipFill>
          <a:blip r:embed="rId2"/>
          <a:stretch>
            <a:fillRect/>
          </a:stretch>
        </p:blipFill>
        <p:spPr>
          <a:xfrm>
            <a:off x="142966" y="1144241"/>
            <a:ext cx="4172640" cy="3871608"/>
          </a:xfrm>
          <a:prstGeom prst="rect">
            <a:avLst/>
          </a:prstGeom>
        </p:spPr>
      </p:pic>
      <p:pic>
        <p:nvPicPr>
          <p:cNvPr id="3" name="Picture 2">
            <a:extLst>
              <a:ext uri="{FF2B5EF4-FFF2-40B4-BE49-F238E27FC236}">
                <a16:creationId xmlns:a16="http://schemas.microsoft.com/office/drawing/2014/main" id="{951F1BD9-3E89-5D61-EEC8-A023F9003A19}"/>
              </a:ext>
            </a:extLst>
          </p:cNvPr>
          <p:cNvPicPr>
            <a:picLocks noChangeAspect="1"/>
          </p:cNvPicPr>
          <p:nvPr/>
        </p:nvPicPr>
        <p:blipFill>
          <a:blip r:embed="rId3"/>
          <a:stretch>
            <a:fillRect/>
          </a:stretch>
        </p:blipFill>
        <p:spPr>
          <a:xfrm>
            <a:off x="4736183" y="1144241"/>
            <a:ext cx="4172640" cy="3796759"/>
          </a:xfrm>
          <a:prstGeom prst="rect">
            <a:avLst/>
          </a:prstGeom>
        </p:spPr>
      </p:pic>
    </p:spTree>
    <p:extLst>
      <p:ext uri="{BB962C8B-B14F-4D97-AF65-F5344CB8AC3E}">
        <p14:creationId xmlns:p14="http://schemas.microsoft.com/office/powerpoint/2010/main" val="2317737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483838" y="105036"/>
            <a:ext cx="2272947" cy="300082"/>
          </a:xfrm>
        </p:spPr>
        <p:txBody>
          <a:bodyPr/>
          <a:lstStyle/>
          <a:p>
            <a:pPr algn="ctr"/>
            <a:r>
              <a:rPr lang="en-US" sz="1400" dirty="0"/>
              <a:t>Lay</a:t>
            </a:r>
            <a:r>
              <a:rPr lang="it-IT" sz="1400" dirty="0"/>
              <a:t> </a:t>
            </a:r>
            <a:r>
              <a:rPr lang="en-US" sz="1400" dirty="0"/>
              <a:t>outs</a:t>
            </a:r>
            <a:r>
              <a:rPr lang="it-IT" sz="1400" dirty="0"/>
              <a:t> – </a:t>
            </a:r>
            <a:r>
              <a:rPr lang="en-US" sz="1400" dirty="0"/>
              <a:t>Fixed</a:t>
            </a:r>
            <a:r>
              <a:rPr lang="it-IT" sz="1400" dirty="0"/>
              <a:t> Side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14</a:t>
            </a:fld>
            <a:endParaRPr lang="it-IT" sz="825" dirty="0">
              <a:solidFill>
                <a:schemeClr val="tx1"/>
              </a:solidFill>
            </a:endParaRPr>
          </a:p>
        </p:txBody>
      </p:sp>
      <p:sp>
        <p:nvSpPr>
          <p:cNvPr id="15" name="Rectangle 14"/>
          <p:cNvSpPr/>
          <p:nvPr/>
        </p:nvSpPr>
        <p:spPr>
          <a:xfrm>
            <a:off x="563543" y="4032241"/>
            <a:ext cx="2791838" cy="538609"/>
          </a:xfrm>
          <a:prstGeom prst="rect">
            <a:avLst/>
          </a:prstGeom>
        </p:spPr>
        <p:txBody>
          <a:bodyPr wrap="square">
            <a:spAutoFit/>
          </a:bodyPr>
          <a:lstStyle/>
          <a:p>
            <a:br>
              <a:rPr lang="en-US" dirty="0"/>
            </a:br>
            <a:endParaRPr lang="es-MX" sz="1100" dirty="0"/>
          </a:p>
        </p:txBody>
      </p:sp>
      <p:sp>
        <p:nvSpPr>
          <p:cNvPr id="6" name="Rectangle 5">
            <a:extLst>
              <a:ext uri="{FF2B5EF4-FFF2-40B4-BE49-F238E27FC236}">
                <a16:creationId xmlns:a16="http://schemas.microsoft.com/office/drawing/2014/main" id="{54F565DF-9A2C-2F3F-01D2-D412BEA6852F}"/>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7" name="Rectangle 9">
            <a:extLst>
              <a:ext uri="{FF2B5EF4-FFF2-40B4-BE49-F238E27FC236}">
                <a16:creationId xmlns:a16="http://schemas.microsoft.com/office/drawing/2014/main" id="{3631C328-BD35-9E63-1D0D-D9C6C683448B}"/>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
        <p:nvSpPr>
          <p:cNvPr id="24" name="TextBox 23">
            <a:extLst>
              <a:ext uri="{FF2B5EF4-FFF2-40B4-BE49-F238E27FC236}">
                <a16:creationId xmlns:a16="http://schemas.microsoft.com/office/drawing/2014/main" id="{7CD30F68-CE7A-C2D7-3398-D0F257746976}"/>
              </a:ext>
            </a:extLst>
          </p:cNvPr>
          <p:cNvSpPr txBox="1"/>
          <p:nvPr/>
        </p:nvSpPr>
        <p:spPr>
          <a:xfrm>
            <a:off x="348889" y="395607"/>
            <a:ext cx="1531188" cy="300082"/>
          </a:xfrm>
          <a:prstGeom prst="rect">
            <a:avLst/>
          </a:prstGeom>
          <a:noFill/>
        </p:spPr>
        <p:txBody>
          <a:bodyPr wrap="none" rtlCol="0">
            <a:spAutoFit/>
          </a:bodyPr>
          <a:lstStyle/>
          <a:p>
            <a:r>
              <a:rPr lang="en-US" sz="1350" b="1" dirty="0"/>
              <a:t>Sectional views:</a:t>
            </a:r>
          </a:p>
        </p:txBody>
      </p:sp>
      <p:sp>
        <p:nvSpPr>
          <p:cNvPr id="9" name="Rectangle 1">
            <a:extLst>
              <a:ext uri="{FF2B5EF4-FFF2-40B4-BE49-F238E27FC236}">
                <a16:creationId xmlns:a16="http://schemas.microsoft.com/office/drawing/2014/main" id="{0F86704B-E649-4488-AE78-1FCE14A7F6DF}"/>
              </a:ext>
            </a:extLst>
          </p:cNvPr>
          <p:cNvSpPr txBox="1">
            <a:spLocks noChangeArrowheads="1"/>
          </p:cNvSpPr>
          <p:nvPr/>
        </p:nvSpPr>
        <p:spPr bwMode="auto">
          <a:xfrm>
            <a:off x="1474272" y="741900"/>
            <a:ext cx="1510028" cy="220581"/>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600" dirty="0">
                <a:solidFill>
                  <a:schemeClr val="bg1"/>
                </a:solidFill>
              </a:rPr>
              <a:t>Cavidad 1 </a:t>
            </a:r>
          </a:p>
        </p:txBody>
      </p:sp>
      <p:sp>
        <p:nvSpPr>
          <p:cNvPr id="10" name="Rectangle 1">
            <a:extLst>
              <a:ext uri="{FF2B5EF4-FFF2-40B4-BE49-F238E27FC236}">
                <a16:creationId xmlns:a16="http://schemas.microsoft.com/office/drawing/2014/main" id="{10493A18-7163-860B-CBAA-F80CB127D75C}"/>
              </a:ext>
            </a:extLst>
          </p:cNvPr>
          <p:cNvSpPr txBox="1">
            <a:spLocks noChangeArrowheads="1"/>
          </p:cNvSpPr>
          <p:nvPr/>
        </p:nvSpPr>
        <p:spPr bwMode="auto">
          <a:xfrm>
            <a:off x="6159699" y="741900"/>
            <a:ext cx="1510028" cy="220581"/>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600" dirty="0">
                <a:solidFill>
                  <a:schemeClr val="bg1"/>
                </a:solidFill>
              </a:rPr>
              <a:t>Cavidad 2</a:t>
            </a:r>
          </a:p>
        </p:txBody>
      </p:sp>
      <p:pic>
        <p:nvPicPr>
          <p:cNvPr id="25" name="Picture 24">
            <a:extLst>
              <a:ext uri="{FF2B5EF4-FFF2-40B4-BE49-F238E27FC236}">
                <a16:creationId xmlns:a16="http://schemas.microsoft.com/office/drawing/2014/main" id="{9854C868-BF4F-8D40-8E76-83A94B99B15D}"/>
              </a:ext>
            </a:extLst>
          </p:cNvPr>
          <p:cNvPicPr>
            <a:picLocks noChangeAspect="1"/>
          </p:cNvPicPr>
          <p:nvPr/>
        </p:nvPicPr>
        <p:blipFill>
          <a:blip r:embed="rId2"/>
          <a:stretch>
            <a:fillRect/>
          </a:stretch>
        </p:blipFill>
        <p:spPr>
          <a:xfrm>
            <a:off x="0" y="1048140"/>
            <a:ext cx="4008457" cy="3892860"/>
          </a:xfrm>
          <a:prstGeom prst="rect">
            <a:avLst/>
          </a:prstGeom>
        </p:spPr>
      </p:pic>
      <p:pic>
        <p:nvPicPr>
          <p:cNvPr id="29" name="Picture 28">
            <a:extLst>
              <a:ext uri="{FF2B5EF4-FFF2-40B4-BE49-F238E27FC236}">
                <a16:creationId xmlns:a16="http://schemas.microsoft.com/office/drawing/2014/main" id="{D16DE212-8822-786D-2278-8FDA18AB09B1}"/>
              </a:ext>
            </a:extLst>
          </p:cNvPr>
          <p:cNvPicPr>
            <a:picLocks noChangeAspect="1"/>
          </p:cNvPicPr>
          <p:nvPr/>
        </p:nvPicPr>
        <p:blipFill>
          <a:blip r:embed="rId3"/>
          <a:stretch>
            <a:fillRect/>
          </a:stretch>
        </p:blipFill>
        <p:spPr>
          <a:xfrm>
            <a:off x="4910484" y="1048140"/>
            <a:ext cx="4008457" cy="3892860"/>
          </a:xfrm>
          <a:prstGeom prst="rect">
            <a:avLst/>
          </a:prstGeom>
        </p:spPr>
      </p:pic>
    </p:spTree>
    <p:extLst>
      <p:ext uri="{BB962C8B-B14F-4D97-AF65-F5344CB8AC3E}">
        <p14:creationId xmlns:p14="http://schemas.microsoft.com/office/powerpoint/2010/main" val="3466896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483838" y="105036"/>
            <a:ext cx="2272947" cy="300082"/>
          </a:xfrm>
        </p:spPr>
        <p:txBody>
          <a:bodyPr/>
          <a:lstStyle/>
          <a:p>
            <a:pPr algn="ctr"/>
            <a:r>
              <a:rPr lang="en-US" sz="1400" dirty="0"/>
              <a:t>Lay</a:t>
            </a:r>
            <a:r>
              <a:rPr lang="it-IT" sz="1400" dirty="0"/>
              <a:t> </a:t>
            </a:r>
            <a:r>
              <a:rPr lang="en-US" sz="1400" dirty="0"/>
              <a:t>outs</a:t>
            </a:r>
            <a:r>
              <a:rPr lang="it-IT" sz="1400" dirty="0"/>
              <a:t> – </a:t>
            </a:r>
            <a:r>
              <a:rPr lang="en-US" sz="1400" dirty="0"/>
              <a:t>Fixed</a:t>
            </a:r>
            <a:r>
              <a:rPr lang="it-IT" sz="1400" dirty="0"/>
              <a:t> Side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15</a:t>
            </a:fld>
            <a:endParaRPr lang="it-IT" sz="825" dirty="0">
              <a:solidFill>
                <a:schemeClr val="tx1"/>
              </a:solidFill>
            </a:endParaRPr>
          </a:p>
        </p:txBody>
      </p:sp>
      <p:sp>
        <p:nvSpPr>
          <p:cNvPr id="15" name="Rectangle 14"/>
          <p:cNvSpPr/>
          <p:nvPr/>
        </p:nvSpPr>
        <p:spPr>
          <a:xfrm>
            <a:off x="563543" y="4032241"/>
            <a:ext cx="2791838" cy="538609"/>
          </a:xfrm>
          <a:prstGeom prst="rect">
            <a:avLst/>
          </a:prstGeom>
        </p:spPr>
        <p:txBody>
          <a:bodyPr wrap="square">
            <a:spAutoFit/>
          </a:bodyPr>
          <a:lstStyle/>
          <a:p>
            <a:br>
              <a:rPr lang="en-US" dirty="0"/>
            </a:br>
            <a:endParaRPr lang="es-MX" sz="1100" dirty="0"/>
          </a:p>
        </p:txBody>
      </p:sp>
      <p:sp>
        <p:nvSpPr>
          <p:cNvPr id="6" name="Rectangle 5">
            <a:extLst>
              <a:ext uri="{FF2B5EF4-FFF2-40B4-BE49-F238E27FC236}">
                <a16:creationId xmlns:a16="http://schemas.microsoft.com/office/drawing/2014/main" id="{54F565DF-9A2C-2F3F-01D2-D412BEA6852F}"/>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7" name="Rectangle 9">
            <a:extLst>
              <a:ext uri="{FF2B5EF4-FFF2-40B4-BE49-F238E27FC236}">
                <a16:creationId xmlns:a16="http://schemas.microsoft.com/office/drawing/2014/main" id="{3631C328-BD35-9E63-1D0D-D9C6C683448B}"/>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
        <p:nvSpPr>
          <p:cNvPr id="24" name="TextBox 23">
            <a:extLst>
              <a:ext uri="{FF2B5EF4-FFF2-40B4-BE49-F238E27FC236}">
                <a16:creationId xmlns:a16="http://schemas.microsoft.com/office/drawing/2014/main" id="{7CD30F68-CE7A-C2D7-3398-D0F257746976}"/>
              </a:ext>
            </a:extLst>
          </p:cNvPr>
          <p:cNvSpPr txBox="1"/>
          <p:nvPr/>
        </p:nvSpPr>
        <p:spPr>
          <a:xfrm>
            <a:off x="348889" y="395607"/>
            <a:ext cx="1531188" cy="300082"/>
          </a:xfrm>
          <a:prstGeom prst="rect">
            <a:avLst/>
          </a:prstGeom>
          <a:noFill/>
        </p:spPr>
        <p:txBody>
          <a:bodyPr wrap="none" rtlCol="0">
            <a:spAutoFit/>
          </a:bodyPr>
          <a:lstStyle/>
          <a:p>
            <a:r>
              <a:rPr lang="en-US" sz="1350" b="1" dirty="0"/>
              <a:t>Sectional views:</a:t>
            </a:r>
          </a:p>
        </p:txBody>
      </p:sp>
      <p:sp>
        <p:nvSpPr>
          <p:cNvPr id="9" name="Rectangle 1">
            <a:extLst>
              <a:ext uri="{FF2B5EF4-FFF2-40B4-BE49-F238E27FC236}">
                <a16:creationId xmlns:a16="http://schemas.microsoft.com/office/drawing/2014/main" id="{0F86704B-E649-4488-AE78-1FCE14A7F6DF}"/>
              </a:ext>
            </a:extLst>
          </p:cNvPr>
          <p:cNvSpPr txBox="1">
            <a:spLocks noChangeArrowheads="1"/>
          </p:cNvSpPr>
          <p:nvPr/>
        </p:nvSpPr>
        <p:spPr bwMode="auto">
          <a:xfrm>
            <a:off x="1474272" y="741900"/>
            <a:ext cx="1510028" cy="220581"/>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600" dirty="0">
                <a:solidFill>
                  <a:schemeClr val="bg1"/>
                </a:solidFill>
              </a:rPr>
              <a:t>Cavidad 3 </a:t>
            </a:r>
          </a:p>
        </p:txBody>
      </p:sp>
      <p:sp>
        <p:nvSpPr>
          <p:cNvPr id="10" name="Rectangle 1">
            <a:extLst>
              <a:ext uri="{FF2B5EF4-FFF2-40B4-BE49-F238E27FC236}">
                <a16:creationId xmlns:a16="http://schemas.microsoft.com/office/drawing/2014/main" id="{10493A18-7163-860B-CBAA-F80CB127D75C}"/>
              </a:ext>
            </a:extLst>
          </p:cNvPr>
          <p:cNvSpPr txBox="1">
            <a:spLocks noChangeArrowheads="1"/>
          </p:cNvSpPr>
          <p:nvPr/>
        </p:nvSpPr>
        <p:spPr bwMode="auto">
          <a:xfrm>
            <a:off x="6159699" y="741900"/>
            <a:ext cx="1510028" cy="220581"/>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600" dirty="0">
                <a:solidFill>
                  <a:schemeClr val="bg1"/>
                </a:solidFill>
              </a:rPr>
              <a:t>Cavidad 4</a:t>
            </a:r>
          </a:p>
        </p:txBody>
      </p:sp>
      <p:pic>
        <p:nvPicPr>
          <p:cNvPr id="11" name="Picture 10">
            <a:extLst>
              <a:ext uri="{FF2B5EF4-FFF2-40B4-BE49-F238E27FC236}">
                <a16:creationId xmlns:a16="http://schemas.microsoft.com/office/drawing/2014/main" id="{1BBF17D6-23DA-2E21-EC46-A47896A5B150}"/>
              </a:ext>
            </a:extLst>
          </p:cNvPr>
          <p:cNvPicPr>
            <a:picLocks noChangeAspect="1"/>
          </p:cNvPicPr>
          <p:nvPr/>
        </p:nvPicPr>
        <p:blipFill>
          <a:blip r:embed="rId2"/>
          <a:stretch>
            <a:fillRect/>
          </a:stretch>
        </p:blipFill>
        <p:spPr>
          <a:xfrm>
            <a:off x="382999" y="1062438"/>
            <a:ext cx="3692573" cy="4028261"/>
          </a:xfrm>
          <a:prstGeom prst="rect">
            <a:avLst/>
          </a:prstGeom>
        </p:spPr>
      </p:pic>
      <p:pic>
        <p:nvPicPr>
          <p:cNvPr id="16" name="Picture 15">
            <a:extLst>
              <a:ext uri="{FF2B5EF4-FFF2-40B4-BE49-F238E27FC236}">
                <a16:creationId xmlns:a16="http://schemas.microsoft.com/office/drawing/2014/main" id="{AF269C10-F3E8-85AF-9A36-C5C2C6FAB219}"/>
              </a:ext>
            </a:extLst>
          </p:cNvPr>
          <p:cNvPicPr>
            <a:picLocks noChangeAspect="1"/>
          </p:cNvPicPr>
          <p:nvPr/>
        </p:nvPicPr>
        <p:blipFill>
          <a:blip r:embed="rId3"/>
          <a:stretch>
            <a:fillRect/>
          </a:stretch>
        </p:blipFill>
        <p:spPr>
          <a:xfrm>
            <a:off x="4572000" y="1079715"/>
            <a:ext cx="4189001" cy="4010983"/>
          </a:xfrm>
          <a:prstGeom prst="rect">
            <a:avLst/>
          </a:prstGeom>
        </p:spPr>
      </p:pic>
    </p:spTree>
    <p:extLst>
      <p:ext uri="{BB962C8B-B14F-4D97-AF65-F5344CB8AC3E}">
        <p14:creationId xmlns:p14="http://schemas.microsoft.com/office/powerpoint/2010/main" val="1500548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3317598" y="26901"/>
            <a:ext cx="2126309" cy="417483"/>
          </a:xfrm>
        </p:spPr>
        <p:txBody>
          <a:bodyPr/>
          <a:lstStyle/>
          <a:p>
            <a:pPr algn="ctr"/>
            <a:r>
              <a:rPr lang="en-US" dirty="0"/>
              <a:t>                                            Tool View   </a:t>
            </a:r>
          </a:p>
        </p:txBody>
      </p:sp>
      <p:sp>
        <p:nvSpPr>
          <p:cNvPr id="6" name="Rectangle 5">
            <a:extLst>
              <a:ext uri="{FF2B5EF4-FFF2-40B4-BE49-F238E27FC236}">
                <a16:creationId xmlns:a16="http://schemas.microsoft.com/office/drawing/2014/main" id="{34FC017C-1E79-7BA2-81D0-162E55BE25B3}"/>
              </a:ext>
            </a:extLst>
          </p:cNvPr>
          <p:cNvSpPr/>
          <p:nvPr/>
        </p:nvSpPr>
        <p:spPr>
          <a:xfrm>
            <a:off x="8744925" y="111524"/>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8" name="Rectangle 9">
            <a:extLst>
              <a:ext uri="{FF2B5EF4-FFF2-40B4-BE49-F238E27FC236}">
                <a16:creationId xmlns:a16="http://schemas.microsoft.com/office/drawing/2014/main" id="{EC32ACA4-C58B-0EB5-0CF7-0102730C2908}"/>
              </a:ext>
            </a:extLst>
          </p:cNvPr>
          <p:cNvSpPr/>
          <p:nvPr/>
        </p:nvSpPr>
        <p:spPr>
          <a:xfrm>
            <a:off x="8282350" y="111524"/>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
        <p:nvSpPr>
          <p:cNvPr id="19" name="TextBox 18"/>
          <p:cNvSpPr txBox="1"/>
          <p:nvPr/>
        </p:nvSpPr>
        <p:spPr>
          <a:xfrm>
            <a:off x="6505196" y="2697311"/>
            <a:ext cx="1103287" cy="219291"/>
          </a:xfrm>
          <a:prstGeom prst="rect">
            <a:avLst/>
          </a:prstGeom>
          <a:noFill/>
        </p:spPr>
        <p:txBody>
          <a:bodyPr wrap="square" rtlCol="0">
            <a:spAutoFit/>
          </a:bodyPr>
          <a:lstStyle/>
          <a:p>
            <a:pPr algn="ctr"/>
            <a:r>
              <a:rPr lang="en-US" sz="825" b="1" dirty="0"/>
              <a:t>Operator Side</a:t>
            </a:r>
          </a:p>
        </p:txBody>
      </p:sp>
      <p:sp>
        <p:nvSpPr>
          <p:cNvPr id="22" name="TextBox 21"/>
          <p:cNvSpPr txBox="1"/>
          <p:nvPr/>
        </p:nvSpPr>
        <p:spPr>
          <a:xfrm>
            <a:off x="1446385" y="2722639"/>
            <a:ext cx="1192420" cy="219291"/>
          </a:xfrm>
          <a:prstGeom prst="rect">
            <a:avLst/>
          </a:prstGeom>
          <a:noFill/>
        </p:spPr>
        <p:txBody>
          <a:bodyPr wrap="square" rtlCol="0">
            <a:spAutoFit/>
          </a:bodyPr>
          <a:lstStyle/>
          <a:p>
            <a:pPr algn="ctr"/>
            <a:r>
              <a:rPr lang="en-US" sz="825" b="1" dirty="0"/>
              <a:t>Non Operator Side</a:t>
            </a:r>
          </a:p>
        </p:txBody>
      </p:sp>
      <p:sp>
        <p:nvSpPr>
          <p:cNvPr id="16" name="TextBox 15"/>
          <p:cNvSpPr txBox="1"/>
          <p:nvPr/>
        </p:nvSpPr>
        <p:spPr>
          <a:xfrm>
            <a:off x="1344571" y="274328"/>
            <a:ext cx="1233378" cy="248612"/>
          </a:xfrm>
          <a:prstGeom prst="rect">
            <a:avLst/>
          </a:prstGeom>
          <a:noFill/>
        </p:spPr>
        <p:txBody>
          <a:bodyPr wrap="square" rtlCol="0">
            <a:spAutoFit/>
          </a:bodyPr>
          <a:lstStyle/>
          <a:p>
            <a:pPr algn="ctr"/>
            <a:r>
              <a:rPr lang="en-US" sz="825" b="1" dirty="0"/>
              <a:t>Top Side</a:t>
            </a:r>
          </a:p>
        </p:txBody>
      </p:sp>
      <p:sp>
        <p:nvSpPr>
          <p:cNvPr id="17" name="TextBox 16"/>
          <p:cNvSpPr txBox="1"/>
          <p:nvPr/>
        </p:nvSpPr>
        <p:spPr>
          <a:xfrm>
            <a:off x="6477727" y="244238"/>
            <a:ext cx="1233377" cy="247808"/>
          </a:xfrm>
          <a:prstGeom prst="rect">
            <a:avLst/>
          </a:prstGeom>
          <a:noFill/>
        </p:spPr>
        <p:txBody>
          <a:bodyPr wrap="square" rtlCol="0">
            <a:spAutoFit/>
          </a:bodyPr>
          <a:lstStyle/>
          <a:p>
            <a:pPr algn="ctr"/>
            <a:r>
              <a:rPr lang="en-US" sz="825" b="1" dirty="0"/>
              <a:t>Bottom Side</a:t>
            </a:r>
          </a:p>
        </p:txBody>
      </p:sp>
      <p:pic>
        <p:nvPicPr>
          <p:cNvPr id="7" name="Picture 6">
            <a:extLst>
              <a:ext uri="{FF2B5EF4-FFF2-40B4-BE49-F238E27FC236}">
                <a16:creationId xmlns:a16="http://schemas.microsoft.com/office/drawing/2014/main" id="{8DB2826E-CE65-AA79-5FAF-37BAC4BF2E77}"/>
              </a:ext>
            </a:extLst>
          </p:cNvPr>
          <p:cNvPicPr>
            <a:picLocks noChangeAspect="1"/>
          </p:cNvPicPr>
          <p:nvPr/>
        </p:nvPicPr>
        <p:blipFill>
          <a:blip r:embed="rId2"/>
          <a:stretch>
            <a:fillRect/>
          </a:stretch>
        </p:blipFill>
        <p:spPr>
          <a:xfrm>
            <a:off x="5362830" y="2941929"/>
            <a:ext cx="3382095" cy="2059279"/>
          </a:xfrm>
          <a:prstGeom prst="rect">
            <a:avLst/>
          </a:prstGeom>
        </p:spPr>
      </p:pic>
      <p:pic>
        <p:nvPicPr>
          <p:cNvPr id="14" name="Picture 13">
            <a:extLst>
              <a:ext uri="{FF2B5EF4-FFF2-40B4-BE49-F238E27FC236}">
                <a16:creationId xmlns:a16="http://schemas.microsoft.com/office/drawing/2014/main" id="{5939F0AD-F6F6-DFBF-F231-554B54E9E391}"/>
              </a:ext>
            </a:extLst>
          </p:cNvPr>
          <p:cNvPicPr>
            <a:picLocks noChangeAspect="1"/>
          </p:cNvPicPr>
          <p:nvPr/>
        </p:nvPicPr>
        <p:blipFill>
          <a:blip r:embed="rId3"/>
          <a:stretch>
            <a:fillRect/>
          </a:stretch>
        </p:blipFill>
        <p:spPr>
          <a:xfrm>
            <a:off x="216799" y="492046"/>
            <a:ext cx="3651588" cy="2248308"/>
          </a:xfrm>
          <a:prstGeom prst="rect">
            <a:avLst/>
          </a:prstGeom>
        </p:spPr>
      </p:pic>
      <p:pic>
        <p:nvPicPr>
          <p:cNvPr id="23" name="Picture 22">
            <a:extLst>
              <a:ext uri="{FF2B5EF4-FFF2-40B4-BE49-F238E27FC236}">
                <a16:creationId xmlns:a16="http://schemas.microsoft.com/office/drawing/2014/main" id="{E3B0B193-A500-B5ED-8ACB-9085B8184C9A}"/>
              </a:ext>
            </a:extLst>
          </p:cNvPr>
          <p:cNvPicPr>
            <a:picLocks noChangeAspect="1"/>
          </p:cNvPicPr>
          <p:nvPr/>
        </p:nvPicPr>
        <p:blipFill>
          <a:blip r:embed="rId4"/>
          <a:stretch>
            <a:fillRect/>
          </a:stretch>
        </p:blipFill>
        <p:spPr>
          <a:xfrm>
            <a:off x="595201" y="2941928"/>
            <a:ext cx="3102845" cy="2059279"/>
          </a:xfrm>
          <a:prstGeom prst="rect">
            <a:avLst/>
          </a:prstGeom>
        </p:spPr>
      </p:pic>
      <p:pic>
        <p:nvPicPr>
          <p:cNvPr id="28" name="Picture 27">
            <a:extLst>
              <a:ext uri="{FF2B5EF4-FFF2-40B4-BE49-F238E27FC236}">
                <a16:creationId xmlns:a16="http://schemas.microsoft.com/office/drawing/2014/main" id="{03A6026E-8957-C9AE-50C1-7D964156E487}"/>
              </a:ext>
            </a:extLst>
          </p:cNvPr>
          <p:cNvPicPr>
            <a:picLocks noChangeAspect="1"/>
          </p:cNvPicPr>
          <p:nvPr/>
        </p:nvPicPr>
        <p:blipFill>
          <a:blip r:embed="rId5"/>
          <a:stretch>
            <a:fillRect/>
          </a:stretch>
        </p:blipFill>
        <p:spPr>
          <a:xfrm>
            <a:off x="5385149" y="528442"/>
            <a:ext cx="3337455" cy="2194197"/>
          </a:xfrm>
          <a:prstGeom prst="rect">
            <a:avLst/>
          </a:prstGeom>
        </p:spPr>
      </p:pic>
    </p:spTree>
    <p:extLst>
      <p:ext uri="{BB962C8B-B14F-4D97-AF65-F5344CB8AC3E}">
        <p14:creationId xmlns:p14="http://schemas.microsoft.com/office/powerpoint/2010/main" val="497321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04</a:t>
            </a:r>
          </a:p>
        </p:txBody>
      </p:sp>
      <p:sp>
        <p:nvSpPr>
          <p:cNvPr id="3" name="Titolo 2"/>
          <p:cNvSpPr>
            <a:spLocks noGrp="1"/>
          </p:cNvSpPr>
          <p:nvPr>
            <p:ph type="title"/>
          </p:nvPr>
        </p:nvSpPr>
        <p:spPr>
          <a:xfrm>
            <a:off x="1847073" y="2344835"/>
            <a:ext cx="3270838" cy="646847"/>
          </a:xfrm>
        </p:spPr>
        <p:txBody>
          <a:bodyPr/>
          <a:lstStyle/>
          <a:p>
            <a:pPr>
              <a:lnSpc>
                <a:spcPct val="150000"/>
              </a:lnSpc>
              <a:defRPr/>
            </a:pPr>
            <a:r>
              <a:rPr lang="en-US" dirty="0">
                <a:solidFill>
                  <a:schemeClr val="tx1"/>
                </a:solidFill>
                <a:hlinkClick r:id="rId2" action="ppaction://hlinksldjump"/>
              </a:rPr>
              <a:t>Slides , Retractors , Lifters </a:t>
            </a:r>
            <a:r>
              <a:rPr lang="es-MX" dirty="0">
                <a:solidFill>
                  <a:schemeClr val="tx1"/>
                </a:solidFill>
                <a:hlinkClick r:id="rId2" action="ppaction://hlinksldjump"/>
              </a:rPr>
              <a:t> </a:t>
            </a:r>
            <a:r>
              <a:rPr lang="en-US" dirty="0">
                <a:solidFill>
                  <a:schemeClr val="tx1"/>
                </a:solidFill>
                <a:hlinkClick r:id="rId2" action="ppaction://hlinksldjump"/>
              </a:rPr>
              <a:t>Details</a:t>
            </a:r>
            <a:r>
              <a:rPr lang="es-MX" dirty="0">
                <a:solidFill>
                  <a:schemeClr val="tx1"/>
                </a:solidFill>
                <a:hlinkClick r:id="rId2" action="ppaction://hlinksldjump"/>
              </a:rPr>
              <a:t>.</a:t>
            </a:r>
            <a:endParaRPr lang="en-US" dirty="0">
              <a:solidFill>
                <a:schemeClr val="tx1"/>
              </a:solidFill>
            </a:endParaRPr>
          </a:p>
        </p:txBody>
      </p:sp>
    </p:spTree>
    <p:extLst>
      <p:ext uri="{BB962C8B-B14F-4D97-AF65-F5344CB8AC3E}">
        <p14:creationId xmlns:p14="http://schemas.microsoft.com/office/powerpoint/2010/main" val="4249275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544233" y="182395"/>
            <a:ext cx="6055533" cy="241556"/>
          </a:xfrm>
        </p:spPr>
        <p:txBody>
          <a:bodyPr/>
          <a:lstStyle/>
          <a:p>
            <a:pPr algn="ctr"/>
            <a:r>
              <a:rPr lang="en-US" sz="1350" dirty="0"/>
              <a:t>Lay</a:t>
            </a:r>
            <a:r>
              <a:rPr lang="it-IT" sz="1350" dirty="0"/>
              <a:t> </a:t>
            </a:r>
            <a:r>
              <a:rPr lang="en-US" sz="1350" dirty="0"/>
              <a:t>outs</a:t>
            </a:r>
            <a:r>
              <a:rPr lang="it-IT" sz="1350" dirty="0"/>
              <a:t> – </a:t>
            </a:r>
            <a:r>
              <a:rPr lang="en-US" sz="1350" dirty="0"/>
              <a:t>Fixed</a:t>
            </a:r>
            <a:r>
              <a:rPr lang="it-IT" sz="1350" dirty="0"/>
              <a:t> Side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18</a:t>
            </a:fld>
            <a:endParaRPr lang="it-IT" sz="825" dirty="0">
              <a:solidFill>
                <a:schemeClr val="tx1"/>
              </a:solidFill>
            </a:endParaRPr>
          </a:p>
        </p:txBody>
      </p:sp>
      <p:sp>
        <p:nvSpPr>
          <p:cNvPr id="2" name="TextBox 1"/>
          <p:cNvSpPr txBox="1"/>
          <p:nvPr/>
        </p:nvSpPr>
        <p:spPr>
          <a:xfrm>
            <a:off x="10508626" y="6909238"/>
            <a:ext cx="45719" cy="45719"/>
          </a:xfrm>
          <a:prstGeom prst="rect">
            <a:avLst/>
          </a:prstGeom>
          <a:noFill/>
        </p:spPr>
        <p:txBody>
          <a:bodyPr wrap="square" rtlCol="0">
            <a:spAutoFit/>
          </a:bodyPr>
          <a:lstStyle/>
          <a:p>
            <a:endParaRPr lang="es-MX" dirty="0"/>
          </a:p>
        </p:txBody>
      </p:sp>
      <p:graphicFrame>
        <p:nvGraphicFramePr>
          <p:cNvPr id="40" name="Table 39"/>
          <p:cNvGraphicFramePr>
            <a:graphicFrameLocks noGrp="1"/>
          </p:cNvGraphicFramePr>
          <p:nvPr>
            <p:extLst>
              <p:ext uri="{D42A27DB-BD31-4B8C-83A1-F6EECF244321}">
                <p14:modId xmlns:p14="http://schemas.microsoft.com/office/powerpoint/2010/main" val="411449620"/>
              </p:ext>
            </p:extLst>
          </p:nvPr>
        </p:nvGraphicFramePr>
        <p:xfrm>
          <a:off x="6734578" y="1423987"/>
          <a:ext cx="1714500" cy="2295525"/>
        </p:xfrm>
        <a:graphic>
          <a:graphicData uri="http://schemas.openxmlformats.org/drawingml/2006/table">
            <a:tbl>
              <a:tblPr/>
              <a:tblGrid>
                <a:gridCol w="1714500">
                  <a:extLst>
                    <a:ext uri="{9D8B030D-6E8A-4147-A177-3AD203B41FA5}">
                      <a16:colId xmlns:a16="http://schemas.microsoft.com/office/drawing/2014/main" val="20000"/>
                    </a:ext>
                  </a:extLst>
                </a:gridCol>
              </a:tblGrid>
              <a:tr h="809625">
                <a:tc>
                  <a:txBody>
                    <a:bodyPr/>
                    <a:lstStyle/>
                    <a:p>
                      <a:pPr algn="ctr" fontAlgn="ctr"/>
                      <a:r>
                        <a:rPr lang="en-US" sz="1600" b="1" i="0" u="none" strike="noStrike" dirty="0">
                          <a:solidFill>
                            <a:srgbClr val="000000"/>
                          </a:solidFill>
                          <a:effectLst/>
                          <a:latin typeface="Calibri"/>
                        </a:rPr>
                        <a:t>Identification of Mechanisms by Colors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7650">
                <a:tc>
                  <a:txBody>
                    <a:bodyPr/>
                    <a:lstStyle/>
                    <a:p>
                      <a:pPr algn="ctr" fontAlgn="b"/>
                      <a:r>
                        <a:rPr lang="en-US" sz="1400" b="1" i="0" u="none" strike="noStrike">
                          <a:solidFill>
                            <a:srgbClr val="000000"/>
                          </a:solidFill>
                          <a:effectLst/>
                          <a:latin typeface="Calibri"/>
                        </a:rPr>
                        <a:t>Sliders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247650">
                <a:tc>
                  <a:txBody>
                    <a:bodyPr/>
                    <a:lstStyle/>
                    <a:p>
                      <a:pPr algn="ctr" fontAlgn="b"/>
                      <a:r>
                        <a:rPr lang="en-US" sz="1400" b="1" i="0" u="none" strike="noStrike" dirty="0">
                          <a:solidFill>
                            <a:srgbClr val="000000"/>
                          </a:solidFill>
                          <a:effectLst/>
                          <a:latin typeface="Calibri"/>
                        </a:rPr>
                        <a:t>Lifters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247650">
                <a:tc>
                  <a:txBody>
                    <a:bodyPr/>
                    <a:lstStyle/>
                    <a:p>
                      <a:pPr algn="ctr" fontAlgn="b"/>
                      <a:r>
                        <a:rPr lang="en-US" sz="1400" b="1" i="0" u="none" strike="noStrike" dirty="0">
                          <a:solidFill>
                            <a:srgbClr val="000000"/>
                          </a:solidFill>
                          <a:effectLst/>
                          <a:latin typeface="Calibri"/>
                        </a:rPr>
                        <a:t>Recuperators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247650">
                <a:tc>
                  <a:txBody>
                    <a:bodyPr/>
                    <a:lstStyle/>
                    <a:p>
                      <a:pPr algn="ctr" fontAlgn="b"/>
                      <a:r>
                        <a:rPr lang="en-US" sz="1400" b="1" i="0" u="none" strike="noStrike" baseline="0" dirty="0">
                          <a:solidFill>
                            <a:srgbClr val="000000"/>
                          </a:solidFill>
                          <a:effectLst/>
                          <a:latin typeface="Calibri"/>
                        </a:rPr>
                        <a:t>Leader Pin</a:t>
                      </a:r>
                      <a:endParaRPr lang="en-US" sz="1400" b="1" i="0" u="none" strike="noStrike" dirty="0">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247650">
                <a:tc>
                  <a:txBody>
                    <a:bodyPr/>
                    <a:lstStyle/>
                    <a:p>
                      <a:pPr algn="ctr" fontAlgn="b"/>
                      <a:r>
                        <a:rPr lang="en-US" sz="1400" b="1" i="0" u="none" strike="noStrike" dirty="0">
                          <a:solidFill>
                            <a:srgbClr val="000000"/>
                          </a:solidFill>
                          <a:effectLst/>
                          <a:latin typeface="Calibri"/>
                        </a:rPr>
                        <a:t>Angle pin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247650">
                <a:tc>
                  <a:txBody>
                    <a:bodyPr/>
                    <a:lstStyle/>
                    <a:p>
                      <a:pPr algn="ctr" fontAlgn="b"/>
                      <a:r>
                        <a:rPr lang="en-US" sz="1400" b="1" i="0" u="none" strike="noStrike" dirty="0">
                          <a:solidFill>
                            <a:srgbClr val="000000"/>
                          </a:solidFill>
                          <a:effectLst/>
                          <a:latin typeface="Calibri"/>
                        </a:rPr>
                        <a:t>Spotting Plaques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6"/>
                  </a:ext>
                </a:extLst>
              </a:tr>
            </a:tbl>
          </a:graphicData>
        </a:graphic>
      </p:graphicFrame>
      <p:sp>
        <p:nvSpPr>
          <p:cNvPr id="6" name="Rectangle 5">
            <a:extLst>
              <a:ext uri="{FF2B5EF4-FFF2-40B4-BE49-F238E27FC236}">
                <a16:creationId xmlns:a16="http://schemas.microsoft.com/office/drawing/2014/main" id="{7ADAE215-BB6D-BC6F-A913-65B11DF3FA05}"/>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7" name="Rectangle 9">
            <a:extLst>
              <a:ext uri="{FF2B5EF4-FFF2-40B4-BE49-F238E27FC236}">
                <a16:creationId xmlns:a16="http://schemas.microsoft.com/office/drawing/2014/main" id="{A22A66E8-1BDB-8BC3-51F9-65D3CF21D385}"/>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grpSp>
        <p:nvGrpSpPr>
          <p:cNvPr id="33" name="Group 32">
            <a:extLst>
              <a:ext uri="{FF2B5EF4-FFF2-40B4-BE49-F238E27FC236}">
                <a16:creationId xmlns:a16="http://schemas.microsoft.com/office/drawing/2014/main" id="{0633D6E8-C694-22E3-E4AC-13783EE7835B}"/>
              </a:ext>
            </a:extLst>
          </p:cNvPr>
          <p:cNvGrpSpPr/>
          <p:nvPr/>
        </p:nvGrpSpPr>
        <p:grpSpPr>
          <a:xfrm>
            <a:off x="935422" y="423951"/>
            <a:ext cx="5255172" cy="4580405"/>
            <a:chOff x="1290856" y="303173"/>
            <a:chExt cx="5112829" cy="5010402"/>
          </a:xfrm>
        </p:grpSpPr>
        <p:sp>
          <p:nvSpPr>
            <p:cNvPr id="44" name="Rectangle 1">
              <a:extLst>
                <a:ext uri="{FF2B5EF4-FFF2-40B4-BE49-F238E27FC236}">
                  <a16:creationId xmlns:a16="http://schemas.microsoft.com/office/drawing/2014/main" id="{ECBCD2A3-086E-4404-9D14-3F36FA5C3DAE}"/>
                </a:ext>
              </a:extLst>
            </p:cNvPr>
            <p:cNvSpPr txBox="1">
              <a:spLocks noChangeArrowheads="1"/>
            </p:cNvSpPr>
            <p:nvPr/>
          </p:nvSpPr>
          <p:spPr bwMode="auto">
            <a:xfrm>
              <a:off x="2973125" y="413775"/>
              <a:ext cx="3197747" cy="159026"/>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200" dirty="0">
                  <a:solidFill>
                    <a:schemeClr val="bg1"/>
                  </a:solidFill>
                </a:rPr>
                <a:t>Mold Cavity- how many cavity 2</a:t>
              </a:r>
            </a:p>
          </p:txBody>
        </p:sp>
        <p:pic>
          <p:nvPicPr>
            <p:cNvPr id="10" name="Picture 9">
              <a:extLst>
                <a:ext uri="{FF2B5EF4-FFF2-40B4-BE49-F238E27FC236}">
                  <a16:creationId xmlns:a16="http://schemas.microsoft.com/office/drawing/2014/main" id="{E5930AC5-BEED-8155-DBA1-F2FD820A97BF}"/>
                </a:ext>
              </a:extLst>
            </p:cNvPr>
            <p:cNvPicPr>
              <a:picLocks noChangeAspect="1"/>
            </p:cNvPicPr>
            <p:nvPr/>
          </p:nvPicPr>
          <p:blipFill>
            <a:blip r:embed="rId2"/>
            <a:stretch>
              <a:fillRect/>
            </a:stretch>
          </p:blipFill>
          <p:spPr>
            <a:xfrm>
              <a:off x="1290856" y="303173"/>
              <a:ext cx="5112829" cy="5010402"/>
            </a:xfrm>
            <a:prstGeom prst="rect">
              <a:avLst/>
            </a:prstGeom>
          </p:spPr>
        </p:pic>
        <p:sp>
          <p:nvSpPr>
            <p:cNvPr id="23" name="Rectangle: Rounded Corners 22">
              <a:extLst>
                <a:ext uri="{FF2B5EF4-FFF2-40B4-BE49-F238E27FC236}">
                  <a16:creationId xmlns:a16="http://schemas.microsoft.com/office/drawing/2014/main" id="{B8982D11-876A-C5B4-036C-E682A13C25B4}"/>
                </a:ext>
              </a:extLst>
            </p:cNvPr>
            <p:cNvSpPr/>
            <p:nvPr/>
          </p:nvSpPr>
          <p:spPr>
            <a:xfrm>
              <a:off x="2385844" y="4004439"/>
              <a:ext cx="662156" cy="788346"/>
            </a:xfrm>
            <a:prstGeom prst="round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D13C5868-FFD3-173E-76E4-0567CB24D4FD}"/>
                </a:ext>
              </a:extLst>
            </p:cNvPr>
            <p:cNvSpPr/>
            <p:nvPr/>
          </p:nvSpPr>
          <p:spPr>
            <a:xfrm>
              <a:off x="4577253" y="3930938"/>
              <a:ext cx="662156" cy="788346"/>
            </a:xfrm>
            <a:prstGeom prst="round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1D618C-F221-364B-6798-AC4810671B57}"/>
                </a:ext>
              </a:extLst>
            </p:cNvPr>
            <p:cNvSpPr/>
            <p:nvPr/>
          </p:nvSpPr>
          <p:spPr>
            <a:xfrm>
              <a:off x="1321532" y="703206"/>
              <a:ext cx="378064" cy="341728"/>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4CF78BE-FE24-4FBB-5636-1E642C7BE53C}"/>
                </a:ext>
              </a:extLst>
            </p:cNvPr>
            <p:cNvSpPr/>
            <p:nvPr/>
          </p:nvSpPr>
          <p:spPr>
            <a:xfrm>
              <a:off x="5870025" y="4486463"/>
              <a:ext cx="464372" cy="399394"/>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6A1914E-9FAA-B182-5564-EDA050AD46F8}"/>
                </a:ext>
              </a:extLst>
            </p:cNvPr>
            <p:cNvSpPr/>
            <p:nvPr/>
          </p:nvSpPr>
          <p:spPr>
            <a:xfrm>
              <a:off x="1373978" y="4604669"/>
              <a:ext cx="464372" cy="399394"/>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224C036-B07C-DB34-ABF3-25E05EA104BF}"/>
                </a:ext>
              </a:extLst>
            </p:cNvPr>
            <p:cNvSpPr/>
            <p:nvPr/>
          </p:nvSpPr>
          <p:spPr>
            <a:xfrm>
              <a:off x="5825367" y="657037"/>
              <a:ext cx="464372" cy="399394"/>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D562D39-D304-6FAA-D6BE-7B5137D1E28A}"/>
                </a:ext>
              </a:extLst>
            </p:cNvPr>
            <p:cNvSpPr/>
            <p:nvPr/>
          </p:nvSpPr>
          <p:spPr>
            <a:xfrm>
              <a:off x="1890901" y="2871439"/>
              <a:ext cx="232188" cy="241556"/>
            </a:xfrm>
            <a:prstGeom prst="ellipse">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8F18383-9C9D-ADB6-51AD-ED75202F9D55}"/>
                </a:ext>
              </a:extLst>
            </p:cNvPr>
            <p:cNvSpPr/>
            <p:nvPr/>
          </p:nvSpPr>
          <p:spPr>
            <a:xfrm>
              <a:off x="5396580" y="3773393"/>
              <a:ext cx="232188" cy="241556"/>
            </a:xfrm>
            <a:prstGeom prst="ellipse">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1764B3-9492-D836-49CE-394ADA5CA461}"/>
                </a:ext>
              </a:extLst>
            </p:cNvPr>
            <p:cNvSpPr/>
            <p:nvPr/>
          </p:nvSpPr>
          <p:spPr>
            <a:xfrm>
              <a:off x="1964955" y="3873151"/>
              <a:ext cx="232188" cy="241556"/>
            </a:xfrm>
            <a:prstGeom prst="ellipse">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0BF6A72-386B-074D-A502-3543DA5DC84B}"/>
                </a:ext>
              </a:extLst>
            </p:cNvPr>
            <p:cNvSpPr/>
            <p:nvPr/>
          </p:nvSpPr>
          <p:spPr>
            <a:xfrm>
              <a:off x="5467056" y="2792793"/>
              <a:ext cx="232188" cy="241556"/>
            </a:xfrm>
            <a:prstGeom prst="ellipse">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Rectangle: Rounded Corners 33">
            <a:extLst>
              <a:ext uri="{FF2B5EF4-FFF2-40B4-BE49-F238E27FC236}">
                <a16:creationId xmlns:a16="http://schemas.microsoft.com/office/drawing/2014/main" id="{FCE41CBB-E2CA-3416-549F-A8702ACF481B}"/>
              </a:ext>
            </a:extLst>
          </p:cNvPr>
          <p:cNvSpPr/>
          <p:nvPr/>
        </p:nvSpPr>
        <p:spPr>
          <a:xfrm>
            <a:off x="1885948" y="2752754"/>
            <a:ext cx="238652" cy="185707"/>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028A73D3-D6F6-2D15-3A2F-9A7AF3004182}"/>
              </a:ext>
            </a:extLst>
          </p:cNvPr>
          <p:cNvSpPr/>
          <p:nvPr/>
        </p:nvSpPr>
        <p:spPr>
          <a:xfrm>
            <a:off x="2473703" y="3057565"/>
            <a:ext cx="238652" cy="319048"/>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289AA0B3-1798-C8F4-8212-4E52E64E6307}"/>
              </a:ext>
            </a:extLst>
          </p:cNvPr>
          <p:cNvSpPr/>
          <p:nvPr/>
        </p:nvSpPr>
        <p:spPr>
          <a:xfrm>
            <a:off x="3297493" y="3117100"/>
            <a:ext cx="212470" cy="378575"/>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EC9DF736-6114-04B4-EDC9-62B5FB2F01E4}"/>
              </a:ext>
            </a:extLst>
          </p:cNvPr>
          <p:cNvSpPr/>
          <p:nvPr/>
        </p:nvSpPr>
        <p:spPr>
          <a:xfrm>
            <a:off x="2722120" y="2943222"/>
            <a:ext cx="343510" cy="266732"/>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FB310D4C-AAB7-4038-E705-428F9E02B2E3}"/>
              </a:ext>
            </a:extLst>
          </p:cNvPr>
          <p:cNvSpPr/>
          <p:nvPr/>
        </p:nvSpPr>
        <p:spPr>
          <a:xfrm>
            <a:off x="4038208" y="2914677"/>
            <a:ext cx="319477" cy="295277"/>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4CA95848-05A1-976A-075E-0AB703EA242D}"/>
              </a:ext>
            </a:extLst>
          </p:cNvPr>
          <p:cNvSpPr/>
          <p:nvPr/>
        </p:nvSpPr>
        <p:spPr>
          <a:xfrm>
            <a:off x="4937111" y="2696923"/>
            <a:ext cx="238652" cy="220825"/>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EF648F9-6B57-7781-80D2-80B12A05B5F9}"/>
              </a:ext>
            </a:extLst>
          </p:cNvPr>
          <p:cNvSpPr/>
          <p:nvPr/>
        </p:nvSpPr>
        <p:spPr>
          <a:xfrm>
            <a:off x="3557746" y="3112337"/>
            <a:ext cx="212470" cy="378575"/>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FA90CE04-F63E-715D-DAD2-82F95379ABF3}"/>
              </a:ext>
            </a:extLst>
          </p:cNvPr>
          <p:cNvSpPr/>
          <p:nvPr/>
        </p:nvSpPr>
        <p:spPr>
          <a:xfrm>
            <a:off x="4355476" y="3024304"/>
            <a:ext cx="238652" cy="319048"/>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863F2E4E-9BF4-6CB0-CE61-4C880394B012}"/>
              </a:ext>
            </a:extLst>
          </p:cNvPr>
          <p:cNvSpPr/>
          <p:nvPr/>
        </p:nvSpPr>
        <p:spPr>
          <a:xfrm>
            <a:off x="1935202" y="3490912"/>
            <a:ext cx="238652" cy="319048"/>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3138312D-28F8-A622-0750-ACEF40677772}"/>
              </a:ext>
            </a:extLst>
          </p:cNvPr>
          <p:cNvSpPr/>
          <p:nvPr/>
        </p:nvSpPr>
        <p:spPr>
          <a:xfrm>
            <a:off x="4874578" y="3421330"/>
            <a:ext cx="238652" cy="319048"/>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A61CAF77-9569-D4A1-3701-EDD96B722466}"/>
              </a:ext>
            </a:extLst>
          </p:cNvPr>
          <p:cNvSpPr/>
          <p:nvPr/>
        </p:nvSpPr>
        <p:spPr>
          <a:xfrm>
            <a:off x="2142694" y="2938460"/>
            <a:ext cx="299048" cy="657893"/>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8463F71-7BE3-EDAD-CE1F-6A3691E89AD8}"/>
              </a:ext>
            </a:extLst>
          </p:cNvPr>
          <p:cNvSpPr/>
          <p:nvPr/>
        </p:nvSpPr>
        <p:spPr>
          <a:xfrm>
            <a:off x="4595842" y="2892148"/>
            <a:ext cx="299048" cy="657893"/>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923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520502" y="142780"/>
            <a:ext cx="6055533" cy="241556"/>
          </a:xfrm>
        </p:spPr>
        <p:txBody>
          <a:bodyPr/>
          <a:lstStyle/>
          <a:p>
            <a:pPr algn="ctr"/>
            <a:r>
              <a:rPr lang="en-US" sz="1350" dirty="0"/>
              <a:t>Lay</a:t>
            </a:r>
            <a:r>
              <a:rPr lang="it-IT" sz="1350" dirty="0"/>
              <a:t> </a:t>
            </a:r>
            <a:r>
              <a:rPr lang="en-US" sz="1350" dirty="0"/>
              <a:t>outs</a:t>
            </a:r>
            <a:r>
              <a:rPr lang="it-IT" sz="1350" dirty="0"/>
              <a:t> – </a:t>
            </a:r>
            <a:r>
              <a:rPr lang="en-US" sz="1350" dirty="0"/>
              <a:t>Mobile</a:t>
            </a:r>
            <a:r>
              <a:rPr lang="it-IT" sz="1350" dirty="0"/>
              <a:t> Side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19</a:t>
            </a:fld>
            <a:endParaRPr lang="it-IT" sz="825" dirty="0">
              <a:solidFill>
                <a:schemeClr val="tx1"/>
              </a:solidFill>
            </a:endParaRPr>
          </a:p>
        </p:txBody>
      </p:sp>
      <p:graphicFrame>
        <p:nvGraphicFramePr>
          <p:cNvPr id="20" name="Table 19"/>
          <p:cNvGraphicFramePr>
            <a:graphicFrameLocks noGrp="1"/>
          </p:cNvGraphicFramePr>
          <p:nvPr>
            <p:extLst>
              <p:ext uri="{D42A27DB-BD31-4B8C-83A1-F6EECF244321}">
                <p14:modId xmlns:p14="http://schemas.microsoft.com/office/powerpoint/2010/main" val="3827503484"/>
              </p:ext>
            </p:extLst>
          </p:nvPr>
        </p:nvGraphicFramePr>
        <p:xfrm>
          <a:off x="6706076" y="1725461"/>
          <a:ext cx="1714500" cy="2295525"/>
        </p:xfrm>
        <a:graphic>
          <a:graphicData uri="http://schemas.openxmlformats.org/drawingml/2006/table">
            <a:tbl>
              <a:tblPr/>
              <a:tblGrid>
                <a:gridCol w="1714500">
                  <a:extLst>
                    <a:ext uri="{9D8B030D-6E8A-4147-A177-3AD203B41FA5}">
                      <a16:colId xmlns:a16="http://schemas.microsoft.com/office/drawing/2014/main" val="20000"/>
                    </a:ext>
                  </a:extLst>
                </a:gridCol>
              </a:tblGrid>
              <a:tr h="809625">
                <a:tc>
                  <a:txBody>
                    <a:bodyPr/>
                    <a:lstStyle/>
                    <a:p>
                      <a:pPr algn="ctr" fontAlgn="ctr"/>
                      <a:r>
                        <a:rPr lang="en-US" sz="1600" b="1" i="0" u="none" strike="noStrike" dirty="0">
                          <a:solidFill>
                            <a:srgbClr val="000000"/>
                          </a:solidFill>
                          <a:effectLst/>
                          <a:latin typeface="Calibri"/>
                        </a:rPr>
                        <a:t>Identification of Mechanisms by Colors</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7650">
                <a:tc>
                  <a:txBody>
                    <a:bodyPr/>
                    <a:lstStyle/>
                    <a:p>
                      <a:pPr algn="ctr" fontAlgn="b"/>
                      <a:r>
                        <a:rPr lang="en-US" sz="1400" b="1" i="0" u="none" strike="noStrike">
                          <a:solidFill>
                            <a:srgbClr val="000000"/>
                          </a:solidFill>
                          <a:effectLst/>
                          <a:latin typeface="Calibri"/>
                        </a:rPr>
                        <a:t>Sliders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247650">
                <a:tc>
                  <a:txBody>
                    <a:bodyPr/>
                    <a:lstStyle/>
                    <a:p>
                      <a:pPr algn="ctr" fontAlgn="b"/>
                      <a:r>
                        <a:rPr lang="en-US" sz="1400" b="1" i="0" u="none" strike="noStrike">
                          <a:solidFill>
                            <a:srgbClr val="000000"/>
                          </a:solidFill>
                          <a:effectLst/>
                          <a:latin typeface="Calibri"/>
                        </a:rPr>
                        <a:t>Lifters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0002"/>
                  </a:ext>
                </a:extLst>
              </a:tr>
              <a:tr h="247650">
                <a:tc>
                  <a:txBody>
                    <a:bodyPr/>
                    <a:lstStyle/>
                    <a:p>
                      <a:pPr algn="ctr" fontAlgn="b"/>
                      <a:r>
                        <a:rPr lang="en-US" sz="1400" b="1" i="0" u="none" strike="noStrike" dirty="0">
                          <a:solidFill>
                            <a:srgbClr val="000000"/>
                          </a:solidFill>
                          <a:effectLst/>
                          <a:latin typeface="Calibri"/>
                        </a:rPr>
                        <a:t>Recuperators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3"/>
                  </a:ext>
                </a:extLst>
              </a:tr>
              <a:tr h="247650">
                <a:tc>
                  <a:txBody>
                    <a:bodyPr/>
                    <a:lstStyle/>
                    <a:p>
                      <a:pPr algn="ctr" fontAlgn="b"/>
                      <a:r>
                        <a:rPr lang="en-US" sz="1400" b="1" i="0" u="none" strike="noStrike" baseline="0" dirty="0">
                          <a:solidFill>
                            <a:srgbClr val="000000"/>
                          </a:solidFill>
                          <a:effectLst/>
                          <a:latin typeface="Calibri"/>
                        </a:rPr>
                        <a:t>Leader Pin</a:t>
                      </a:r>
                      <a:endParaRPr lang="en-US" sz="1400" b="1" i="0" u="none" strike="noStrike" dirty="0">
                        <a:solidFill>
                          <a:srgbClr val="000000"/>
                        </a:solidFill>
                        <a:effectLst/>
                        <a:latin typeface="Calibri"/>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4"/>
                  </a:ext>
                </a:extLst>
              </a:tr>
              <a:tr h="247650">
                <a:tc>
                  <a:txBody>
                    <a:bodyPr/>
                    <a:lstStyle/>
                    <a:p>
                      <a:pPr algn="ctr" fontAlgn="b"/>
                      <a:r>
                        <a:rPr lang="en-US" sz="1400" b="1" i="0" u="none" strike="noStrike" dirty="0">
                          <a:solidFill>
                            <a:srgbClr val="000000"/>
                          </a:solidFill>
                          <a:effectLst/>
                          <a:latin typeface="Calibri"/>
                        </a:rPr>
                        <a:t>Greasers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5"/>
                  </a:ext>
                </a:extLst>
              </a:tr>
              <a:tr h="247650">
                <a:tc>
                  <a:txBody>
                    <a:bodyPr/>
                    <a:lstStyle/>
                    <a:p>
                      <a:pPr algn="ctr" fontAlgn="b"/>
                      <a:r>
                        <a:rPr lang="en-US" sz="1400" b="1" i="0" u="none" strike="noStrike" dirty="0">
                          <a:solidFill>
                            <a:srgbClr val="000000"/>
                          </a:solidFill>
                          <a:effectLst/>
                          <a:latin typeface="Calibri"/>
                        </a:rPr>
                        <a:t>Spotting Plaques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6"/>
                  </a:ext>
                </a:extLst>
              </a:tr>
            </a:tbl>
          </a:graphicData>
        </a:graphic>
      </p:graphicFrame>
      <p:sp>
        <p:nvSpPr>
          <p:cNvPr id="37" name="Rectangle 1">
            <a:extLst>
              <a:ext uri="{FF2B5EF4-FFF2-40B4-BE49-F238E27FC236}">
                <a16:creationId xmlns:a16="http://schemas.microsoft.com/office/drawing/2014/main" id="{39EED6BF-45F6-4213-AA3F-5446D882162C}"/>
              </a:ext>
            </a:extLst>
          </p:cNvPr>
          <p:cNvSpPr txBox="1">
            <a:spLocks noChangeArrowheads="1"/>
          </p:cNvSpPr>
          <p:nvPr/>
        </p:nvSpPr>
        <p:spPr bwMode="auto">
          <a:xfrm>
            <a:off x="2848573" y="400309"/>
            <a:ext cx="3394937" cy="159026"/>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200" dirty="0">
                <a:solidFill>
                  <a:schemeClr val="bg1"/>
                </a:solidFill>
              </a:rPr>
              <a:t>Mold Cavity- how many cavity 2</a:t>
            </a:r>
          </a:p>
        </p:txBody>
      </p:sp>
      <p:sp>
        <p:nvSpPr>
          <p:cNvPr id="4" name="Rectangle 3">
            <a:extLst>
              <a:ext uri="{FF2B5EF4-FFF2-40B4-BE49-F238E27FC236}">
                <a16:creationId xmlns:a16="http://schemas.microsoft.com/office/drawing/2014/main" id="{8675119B-3A07-56EE-04AA-5C2BC54D4084}"/>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6" name="Rectangle 9">
            <a:extLst>
              <a:ext uri="{FF2B5EF4-FFF2-40B4-BE49-F238E27FC236}">
                <a16:creationId xmlns:a16="http://schemas.microsoft.com/office/drawing/2014/main" id="{E9DE4286-1CBF-4624-297D-D474BB96B43B}"/>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11" name="Picture 10">
            <a:extLst>
              <a:ext uri="{FF2B5EF4-FFF2-40B4-BE49-F238E27FC236}">
                <a16:creationId xmlns:a16="http://schemas.microsoft.com/office/drawing/2014/main" id="{B52B6B9B-4657-9FF0-E673-95CF0F31ACE7}"/>
              </a:ext>
            </a:extLst>
          </p:cNvPr>
          <p:cNvPicPr>
            <a:picLocks noChangeAspect="1"/>
          </p:cNvPicPr>
          <p:nvPr/>
        </p:nvPicPr>
        <p:blipFill>
          <a:blip r:embed="rId2"/>
          <a:stretch>
            <a:fillRect/>
          </a:stretch>
        </p:blipFill>
        <p:spPr>
          <a:xfrm rot="16200000">
            <a:off x="1189410" y="216022"/>
            <a:ext cx="4318713" cy="5250683"/>
          </a:xfrm>
          <a:prstGeom prst="rect">
            <a:avLst/>
          </a:prstGeom>
        </p:spPr>
      </p:pic>
      <p:sp>
        <p:nvSpPr>
          <p:cNvPr id="12" name="Oval 11">
            <a:extLst>
              <a:ext uri="{FF2B5EF4-FFF2-40B4-BE49-F238E27FC236}">
                <a16:creationId xmlns:a16="http://schemas.microsoft.com/office/drawing/2014/main" id="{DADF1738-B1ED-06CE-5B04-BEA905B1F7EF}"/>
              </a:ext>
            </a:extLst>
          </p:cNvPr>
          <p:cNvSpPr/>
          <p:nvPr/>
        </p:nvSpPr>
        <p:spPr>
          <a:xfrm>
            <a:off x="914400" y="1559054"/>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9940BAD-1958-0180-F7C2-AC922B90F5B1}"/>
              </a:ext>
            </a:extLst>
          </p:cNvPr>
          <p:cNvSpPr/>
          <p:nvPr/>
        </p:nvSpPr>
        <p:spPr>
          <a:xfrm>
            <a:off x="5418083" y="1574822"/>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88987DD-9BC2-1FD3-E36E-8E2797F011BB}"/>
              </a:ext>
            </a:extLst>
          </p:cNvPr>
          <p:cNvSpPr/>
          <p:nvPr/>
        </p:nvSpPr>
        <p:spPr>
          <a:xfrm>
            <a:off x="4234326" y="743985"/>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A561216-D10D-661F-25A3-1561C3B14C31}"/>
              </a:ext>
            </a:extLst>
          </p:cNvPr>
          <p:cNvSpPr/>
          <p:nvPr/>
        </p:nvSpPr>
        <p:spPr>
          <a:xfrm>
            <a:off x="2149362" y="701945"/>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58A778-5E2C-43F6-6B8E-2F18096ED4CD}"/>
              </a:ext>
            </a:extLst>
          </p:cNvPr>
          <p:cNvSpPr/>
          <p:nvPr/>
        </p:nvSpPr>
        <p:spPr>
          <a:xfrm>
            <a:off x="4605685" y="4709954"/>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A38267B-B46B-E155-7E18-16C6747D0C89}"/>
              </a:ext>
            </a:extLst>
          </p:cNvPr>
          <p:cNvSpPr/>
          <p:nvPr/>
        </p:nvSpPr>
        <p:spPr>
          <a:xfrm>
            <a:off x="1792011" y="4746100"/>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4F62855-3789-0DA8-A9E3-36BC1863E48C}"/>
              </a:ext>
            </a:extLst>
          </p:cNvPr>
          <p:cNvSpPr/>
          <p:nvPr/>
        </p:nvSpPr>
        <p:spPr>
          <a:xfrm>
            <a:off x="620113" y="3062688"/>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699C038-C485-C1A0-3E93-D5375B857320}"/>
              </a:ext>
            </a:extLst>
          </p:cNvPr>
          <p:cNvSpPr/>
          <p:nvPr/>
        </p:nvSpPr>
        <p:spPr>
          <a:xfrm>
            <a:off x="5654563" y="3030501"/>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87D49D7-5D3F-105D-DDD7-01C965489E32}"/>
              </a:ext>
            </a:extLst>
          </p:cNvPr>
          <p:cNvSpPr/>
          <p:nvPr/>
        </p:nvSpPr>
        <p:spPr>
          <a:xfrm>
            <a:off x="4808482" y="1268941"/>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AD141AA-0230-B6CC-A8CC-0D716CD5FC49}"/>
              </a:ext>
            </a:extLst>
          </p:cNvPr>
          <p:cNvSpPr/>
          <p:nvPr/>
        </p:nvSpPr>
        <p:spPr>
          <a:xfrm>
            <a:off x="5176343" y="4044604"/>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938E73-97B4-3D95-3A0B-807E34E82843}"/>
              </a:ext>
            </a:extLst>
          </p:cNvPr>
          <p:cNvSpPr/>
          <p:nvPr/>
        </p:nvSpPr>
        <p:spPr>
          <a:xfrm>
            <a:off x="1208689" y="4118175"/>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A028237-1664-5A66-FB86-324D95B059AE}"/>
              </a:ext>
            </a:extLst>
          </p:cNvPr>
          <p:cNvSpPr/>
          <p:nvPr/>
        </p:nvSpPr>
        <p:spPr>
          <a:xfrm>
            <a:off x="1587060" y="1237794"/>
            <a:ext cx="346841" cy="301279"/>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778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9648F461-6B1C-CA42-A063-2DCE900AB2CB}" type="slidenum">
              <a:rPr lang="it-IT" sz="825">
                <a:solidFill>
                  <a:schemeClr val="tx1"/>
                </a:solidFill>
              </a:rPr>
              <a:pPr/>
              <a:t>2</a:t>
            </a:fld>
            <a:endParaRPr lang="it-IT" sz="825" dirty="0">
              <a:solidFill>
                <a:schemeClr val="tx1"/>
              </a:solidFill>
            </a:endParaRPr>
          </a:p>
        </p:txBody>
      </p:sp>
      <p:sp>
        <p:nvSpPr>
          <p:cNvPr id="5" name="Text Placeholder 4"/>
          <p:cNvSpPr>
            <a:spLocks noGrp="1"/>
          </p:cNvSpPr>
          <p:nvPr>
            <p:ph type="body" sz="quarter" idx="21"/>
          </p:nvPr>
        </p:nvSpPr>
        <p:spPr>
          <a:xfrm>
            <a:off x="1548000" y="1435894"/>
            <a:ext cx="6167250" cy="3218399"/>
          </a:xfrm>
        </p:spPr>
        <p:txBody>
          <a:bodyPr/>
          <a:lstStyle/>
          <a:p>
            <a:pPr>
              <a:defRPr/>
            </a:pPr>
            <a:r>
              <a:rPr lang="en-US" sz="1050" dirty="0">
                <a:solidFill>
                  <a:schemeClr val="tx1"/>
                </a:solidFill>
                <a:hlinkClick r:id="rId2" action="ppaction://hlinksldjump"/>
              </a:rPr>
              <a:t>Tool General Information  Identification  Plaques.</a:t>
            </a:r>
            <a:endParaRPr lang="en-US" sz="1050" dirty="0">
              <a:solidFill>
                <a:schemeClr val="tx1"/>
              </a:solidFill>
            </a:endParaRPr>
          </a:p>
          <a:p>
            <a:pPr>
              <a:lnSpc>
                <a:spcPct val="150000"/>
              </a:lnSpc>
              <a:defRPr/>
            </a:pPr>
            <a:r>
              <a:rPr lang="en-US" sz="1050" dirty="0">
                <a:solidFill>
                  <a:schemeClr val="tx1"/>
                </a:solidFill>
                <a:hlinkClick r:id="rId3" action="ppaction://hlinksldjump"/>
              </a:rPr>
              <a:t>Injection</a:t>
            </a:r>
            <a:r>
              <a:rPr lang="es-MX" sz="1050" dirty="0">
                <a:solidFill>
                  <a:schemeClr val="tx1"/>
                </a:solidFill>
                <a:hlinkClick r:id="rId3" action="ppaction://hlinksldjump"/>
              </a:rPr>
              <a:t> </a:t>
            </a:r>
            <a:r>
              <a:rPr lang="en-US" sz="1050" dirty="0">
                <a:solidFill>
                  <a:schemeClr val="tx1"/>
                </a:solidFill>
                <a:hlinkClick r:id="rId3" action="ppaction://hlinksldjump"/>
              </a:rPr>
              <a:t>layout</a:t>
            </a:r>
            <a:r>
              <a:rPr lang="es-MX" sz="1050" dirty="0">
                <a:solidFill>
                  <a:schemeClr val="tx1"/>
                </a:solidFill>
                <a:hlinkClick r:id="rId3" action="ppaction://hlinksldjump"/>
              </a:rPr>
              <a:t> – Hot </a:t>
            </a:r>
            <a:r>
              <a:rPr lang="en-US" sz="1050" dirty="0">
                <a:solidFill>
                  <a:schemeClr val="tx1"/>
                </a:solidFill>
                <a:hlinkClick r:id="rId3" action="ppaction://hlinksldjump"/>
              </a:rPr>
              <a:t>Runner</a:t>
            </a:r>
            <a:r>
              <a:rPr lang="es-MX" sz="1050" dirty="0">
                <a:solidFill>
                  <a:schemeClr val="tx1"/>
                </a:solidFill>
                <a:hlinkClick r:id="rId3" action="ppaction://hlinksldjump"/>
              </a:rPr>
              <a:t> </a:t>
            </a:r>
            <a:r>
              <a:rPr lang="en-US" sz="1050" dirty="0">
                <a:solidFill>
                  <a:schemeClr val="tx1"/>
                </a:solidFill>
                <a:hlinkClick r:id="rId3" action="ppaction://hlinksldjump"/>
              </a:rPr>
              <a:t>System</a:t>
            </a:r>
            <a:r>
              <a:rPr lang="es-MX" sz="1050" dirty="0">
                <a:solidFill>
                  <a:schemeClr val="tx1"/>
                </a:solidFill>
                <a:hlinkClick r:id="rId3" action="ppaction://hlinksldjump"/>
              </a:rPr>
              <a:t> ,Plaques, </a:t>
            </a:r>
            <a:r>
              <a:rPr lang="en-US" sz="1050" dirty="0">
                <a:solidFill>
                  <a:schemeClr val="tx1"/>
                </a:solidFill>
                <a:hlinkClick r:id="rId3" action="ppaction://hlinksldjump"/>
              </a:rPr>
              <a:t>tests</a:t>
            </a:r>
            <a:r>
              <a:rPr lang="es-MX" sz="1050" dirty="0">
                <a:solidFill>
                  <a:schemeClr val="tx1"/>
                </a:solidFill>
                <a:hlinkClick r:id="rId3" action="ppaction://hlinksldjump"/>
              </a:rPr>
              <a:t> .</a:t>
            </a:r>
            <a:endParaRPr lang="en-US" sz="1050" dirty="0">
              <a:solidFill>
                <a:schemeClr val="tx1"/>
              </a:solidFill>
            </a:endParaRPr>
          </a:p>
          <a:p>
            <a:pPr>
              <a:lnSpc>
                <a:spcPct val="150000"/>
              </a:lnSpc>
              <a:defRPr/>
            </a:pPr>
            <a:r>
              <a:rPr lang="en-US" sz="1050" dirty="0">
                <a:solidFill>
                  <a:schemeClr val="tx1"/>
                </a:solidFill>
                <a:hlinkClick r:id="rId4" action="ppaction://hlinksldjump"/>
              </a:rPr>
              <a:t>Layout</a:t>
            </a:r>
            <a:r>
              <a:rPr lang="es-MX" sz="1050" dirty="0">
                <a:solidFill>
                  <a:schemeClr val="tx1"/>
                </a:solidFill>
                <a:hlinkClick r:id="rId4" action="ppaction://hlinksldjump"/>
              </a:rPr>
              <a:t> </a:t>
            </a:r>
            <a:r>
              <a:rPr lang="en-US" sz="1050" dirty="0">
                <a:solidFill>
                  <a:schemeClr val="tx1"/>
                </a:solidFill>
                <a:hlinkClick r:id="rId4" action="ppaction://hlinksldjump"/>
              </a:rPr>
              <a:t>Cavity</a:t>
            </a:r>
            <a:r>
              <a:rPr lang="es-MX" sz="1050" dirty="0">
                <a:solidFill>
                  <a:schemeClr val="tx1"/>
                </a:solidFill>
                <a:hlinkClick r:id="rId4" action="ppaction://hlinksldjump"/>
              </a:rPr>
              <a:t> </a:t>
            </a:r>
            <a:r>
              <a:rPr lang="en-US" sz="1050" dirty="0">
                <a:solidFill>
                  <a:schemeClr val="tx1"/>
                </a:solidFill>
                <a:hlinkClick r:id="rId4" action="ppaction://hlinksldjump"/>
              </a:rPr>
              <a:t>Side</a:t>
            </a:r>
            <a:r>
              <a:rPr lang="es-MX" sz="1050" dirty="0">
                <a:solidFill>
                  <a:schemeClr val="tx1"/>
                </a:solidFill>
                <a:hlinkClick r:id="rId4" action="ppaction://hlinksldjump"/>
              </a:rPr>
              <a:t>  (</a:t>
            </a:r>
            <a:r>
              <a:rPr lang="en-US" sz="1050" dirty="0">
                <a:solidFill>
                  <a:schemeClr val="tx1"/>
                </a:solidFill>
                <a:hlinkClick r:id="rId4" action="ppaction://hlinksldjump"/>
              </a:rPr>
              <a:t>Main</a:t>
            </a:r>
            <a:r>
              <a:rPr lang="es-MX" sz="1050" dirty="0">
                <a:solidFill>
                  <a:schemeClr val="tx1"/>
                </a:solidFill>
                <a:hlinkClick r:id="rId4" action="ppaction://hlinksldjump"/>
              </a:rPr>
              <a:t> </a:t>
            </a:r>
            <a:r>
              <a:rPr lang="en-US" sz="1050" dirty="0">
                <a:solidFill>
                  <a:schemeClr val="tx1"/>
                </a:solidFill>
                <a:hlinkClick r:id="rId4" action="ppaction://hlinksldjump"/>
              </a:rPr>
              <a:t>appearances</a:t>
            </a:r>
            <a:r>
              <a:rPr lang="es-MX" sz="1050" dirty="0">
                <a:solidFill>
                  <a:schemeClr val="tx1"/>
                </a:solidFill>
                <a:hlinkClick r:id="rId4" action="ppaction://hlinksldjump"/>
              </a:rPr>
              <a:t> ).</a:t>
            </a:r>
            <a:endParaRPr lang="es-MX" sz="1050" dirty="0">
              <a:solidFill>
                <a:schemeClr val="tx1"/>
              </a:solidFill>
            </a:endParaRPr>
          </a:p>
          <a:p>
            <a:pPr>
              <a:lnSpc>
                <a:spcPct val="150000"/>
              </a:lnSpc>
              <a:defRPr/>
            </a:pPr>
            <a:r>
              <a:rPr lang="en-US" sz="1050" dirty="0">
                <a:solidFill>
                  <a:schemeClr val="tx1"/>
                </a:solidFill>
                <a:hlinkClick r:id="rId5" action="ppaction://hlinksldjump"/>
              </a:rPr>
              <a:t>Slides , Retractors , Lifters </a:t>
            </a:r>
            <a:r>
              <a:rPr lang="es-MX" sz="1050" dirty="0">
                <a:solidFill>
                  <a:schemeClr val="tx1"/>
                </a:solidFill>
                <a:hlinkClick r:id="rId5" action="ppaction://hlinksldjump"/>
              </a:rPr>
              <a:t> </a:t>
            </a:r>
            <a:r>
              <a:rPr lang="en-US" sz="1050" dirty="0">
                <a:solidFill>
                  <a:schemeClr val="tx1"/>
                </a:solidFill>
                <a:hlinkClick r:id="rId5" action="ppaction://hlinksldjump"/>
              </a:rPr>
              <a:t>Details</a:t>
            </a:r>
            <a:r>
              <a:rPr lang="es-MX" sz="1050" dirty="0">
                <a:solidFill>
                  <a:schemeClr val="tx1"/>
                </a:solidFill>
                <a:hlinkClick r:id="rId5" action="ppaction://hlinksldjump"/>
              </a:rPr>
              <a:t>.</a:t>
            </a:r>
            <a:endParaRPr lang="en-US" sz="1050" dirty="0">
              <a:solidFill>
                <a:schemeClr val="tx1"/>
              </a:solidFill>
            </a:endParaRPr>
          </a:p>
          <a:p>
            <a:pPr>
              <a:lnSpc>
                <a:spcPct val="150000"/>
              </a:lnSpc>
              <a:defRPr/>
            </a:pPr>
            <a:r>
              <a:rPr lang="en-US" sz="1050" dirty="0">
                <a:solidFill>
                  <a:schemeClr val="tx1"/>
                </a:solidFill>
                <a:hlinkClick r:id="rId6" action="ppaction://hlinksldjump"/>
              </a:rPr>
              <a:t>Layout</a:t>
            </a:r>
            <a:r>
              <a:rPr lang="es-MX" sz="1050" dirty="0">
                <a:solidFill>
                  <a:schemeClr val="tx1"/>
                </a:solidFill>
                <a:hlinkClick r:id="rId6" action="ppaction://hlinksldjump"/>
              </a:rPr>
              <a:t>  Core </a:t>
            </a:r>
            <a:r>
              <a:rPr lang="en-US" sz="1050" dirty="0">
                <a:solidFill>
                  <a:schemeClr val="tx1"/>
                </a:solidFill>
                <a:hlinkClick r:id="rId6" action="ppaction://hlinksldjump"/>
              </a:rPr>
              <a:t>Side</a:t>
            </a:r>
            <a:r>
              <a:rPr lang="es-MX" sz="1050" dirty="0">
                <a:solidFill>
                  <a:schemeClr val="tx1"/>
                </a:solidFill>
                <a:hlinkClick r:id="rId6" action="ppaction://hlinksldjump"/>
              </a:rPr>
              <a:t> (</a:t>
            </a:r>
            <a:r>
              <a:rPr lang="en-US" sz="1050" dirty="0">
                <a:solidFill>
                  <a:schemeClr val="tx1"/>
                </a:solidFill>
                <a:hlinkClick r:id="rId6" action="ppaction://hlinksldjump"/>
              </a:rPr>
              <a:t>Main</a:t>
            </a:r>
            <a:r>
              <a:rPr lang="es-MX" sz="1050" dirty="0">
                <a:solidFill>
                  <a:schemeClr val="tx1"/>
                </a:solidFill>
                <a:hlinkClick r:id="rId6" action="ppaction://hlinksldjump"/>
              </a:rPr>
              <a:t> </a:t>
            </a:r>
            <a:r>
              <a:rPr lang="en-US" sz="1050" dirty="0">
                <a:solidFill>
                  <a:schemeClr val="tx1"/>
                </a:solidFill>
                <a:hlinkClick r:id="rId6" action="ppaction://hlinksldjump"/>
              </a:rPr>
              <a:t>appearances</a:t>
            </a:r>
            <a:r>
              <a:rPr lang="es-MX" sz="1050" dirty="0">
                <a:solidFill>
                  <a:schemeClr val="tx1"/>
                </a:solidFill>
                <a:hlinkClick r:id="rId6" action="ppaction://hlinksldjump"/>
              </a:rPr>
              <a:t> ) . </a:t>
            </a:r>
            <a:endParaRPr lang="en-US" sz="1050" dirty="0">
              <a:solidFill>
                <a:schemeClr val="tx1"/>
              </a:solidFill>
            </a:endParaRPr>
          </a:p>
          <a:p>
            <a:pPr>
              <a:lnSpc>
                <a:spcPct val="150000"/>
              </a:lnSpc>
              <a:defRPr/>
            </a:pPr>
            <a:r>
              <a:rPr lang="en-US" sz="1050" dirty="0">
                <a:solidFill>
                  <a:schemeClr val="tx1"/>
                </a:solidFill>
                <a:hlinkClick r:id="rId7" action="ppaction://hlinksldjump"/>
              </a:rPr>
              <a:t>Ejector</a:t>
            </a:r>
            <a:r>
              <a:rPr lang="es-MX" sz="1050" dirty="0">
                <a:solidFill>
                  <a:schemeClr val="tx1"/>
                </a:solidFill>
                <a:hlinkClick r:id="rId7" action="ppaction://hlinksldjump"/>
              </a:rPr>
              <a:t> </a:t>
            </a:r>
            <a:r>
              <a:rPr lang="en-US" sz="1050" dirty="0">
                <a:solidFill>
                  <a:schemeClr val="tx1"/>
                </a:solidFill>
                <a:hlinkClick r:id="rId7" action="ppaction://hlinksldjump"/>
              </a:rPr>
              <a:t>System</a:t>
            </a:r>
            <a:r>
              <a:rPr lang="es-MX" sz="1050" dirty="0">
                <a:solidFill>
                  <a:schemeClr val="tx1"/>
                </a:solidFill>
                <a:hlinkClick r:id="rId7" action="ppaction://hlinksldjump"/>
              </a:rPr>
              <a:t> &amp; </a:t>
            </a:r>
            <a:r>
              <a:rPr lang="en-US" sz="1050" dirty="0">
                <a:solidFill>
                  <a:schemeClr val="tx1"/>
                </a:solidFill>
                <a:hlinkClick r:id="rId7" action="ppaction://hlinksldjump"/>
              </a:rPr>
              <a:t>Parts</a:t>
            </a:r>
            <a:r>
              <a:rPr lang="es-MX" sz="1050" dirty="0">
                <a:solidFill>
                  <a:schemeClr val="tx1"/>
                </a:solidFill>
                <a:hlinkClick r:id="rId7" action="ppaction://hlinksldjump"/>
              </a:rPr>
              <a:t> .</a:t>
            </a:r>
            <a:endParaRPr lang="en-US" sz="1050" dirty="0">
              <a:solidFill>
                <a:schemeClr val="tx1"/>
              </a:solidFill>
            </a:endParaRPr>
          </a:p>
          <a:p>
            <a:pPr>
              <a:lnSpc>
                <a:spcPct val="150000"/>
              </a:lnSpc>
              <a:defRPr/>
            </a:pPr>
            <a:r>
              <a:rPr lang="en-US" sz="1050" dirty="0">
                <a:solidFill>
                  <a:schemeClr val="tx1"/>
                </a:solidFill>
                <a:hlinkClick r:id="rId8" action="ppaction://hlinksldjump"/>
              </a:rPr>
              <a:t>Locating</a:t>
            </a:r>
            <a:r>
              <a:rPr lang="es-MX" sz="1050" dirty="0">
                <a:solidFill>
                  <a:schemeClr val="tx1"/>
                </a:solidFill>
                <a:hlinkClick r:id="rId8" action="ppaction://hlinksldjump"/>
              </a:rPr>
              <a:t>  Ring.</a:t>
            </a:r>
            <a:endParaRPr lang="en-US" sz="1050" dirty="0">
              <a:solidFill>
                <a:schemeClr val="tx1"/>
              </a:solidFill>
            </a:endParaRPr>
          </a:p>
          <a:p>
            <a:pPr>
              <a:lnSpc>
                <a:spcPct val="150000"/>
              </a:lnSpc>
              <a:defRPr/>
            </a:pPr>
            <a:r>
              <a:rPr lang="en-US" sz="1050" dirty="0">
                <a:solidFill>
                  <a:schemeClr val="tx1"/>
                </a:solidFill>
                <a:hlinkClick r:id="rId9" action="ppaction://hlinksldjump"/>
              </a:rPr>
              <a:t>Electrical</a:t>
            </a:r>
            <a:r>
              <a:rPr lang="es-MX" sz="1050" dirty="0">
                <a:solidFill>
                  <a:schemeClr val="tx1"/>
                </a:solidFill>
                <a:hlinkClick r:id="rId9" action="ppaction://hlinksldjump"/>
              </a:rPr>
              <a:t>  </a:t>
            </a:r>
            <a:r>
              <a:rPr lang="en-US" sz="1050" dirty="0">
                <a:solidFill>
                  <a:schemeClr val="tx1"/>
                </a:solidFill>
                <a:hlinkClick r:id="rId9" action="ppaction://hlinksldjump"/>
              </a:rPr>
              <a:t>Plugs</a:t>
            </a:r>
            <a:r>
              <a:rPr lang="es-MX" sz="1050" dirty="0">
                <a:solidFill>
                  <a:schemeClr val="tx1"/>
                </a:solidFill>
                <a:hlinkClick r:id="rId9" action="ppaction://hlinksldjump"/>
              </a:rPr>
              <a:t> .</a:t>
            </a:r>
            <a:endParaRPr lang="es-MX" sz="1050" dirty="0">
              <a:solidFill>
                <a:schemeClr val="tx1"/>
              </a:solidFill>
            </a:endParaRPr>
          </a:p>
          <a:p>
            <a:pPr>
              <a:lnSpc>
                <a:spcPct val="150000"/>
              </a:lnSpc>
              <a:defRPr/>
            </a:pPr>
            <a:r>
              <a:rPr lang="en-US" sz="1050" dirty="0">
                <a:solidFill>
                  <a:schemeClr val="tx1"/>
                </a:solidFill>
                <a:hlinkClick r:id="rId7" action="ppaction://hlinksldjump"/>
              </a:rPr>
              <a:t>Water Leaks Test.</a:t>
            </a:r>
            <a:endParaRPr lang="en-US" sz="1050" dirty="0">
              <a:solidFill>
                <a:schemeClr val="tx1"/>
              </a:solidFill>
            </a:endParaRPr>
          </a:p>
          <a:p>
            <a:pPr>
              <a:lnSpc>
                <a:spcPct val="150000"/>
              </a:lnSpc>
              <a:defRPr/>
            </a:pPr>
            <a:r>
              <a:rPr lang="es-MX" sz="1050" dirty="0">
                <a:solidFill>
                  <a:schemeClr val="tx1"/>
                </a:solidFill>
                <a:hlinkClick r:id="rId8" action="ppaction://hlinksldjump"/>
              </a:rPr>
              <a:t>Spare  </a:t>
            </a:r>
            <a:r>
              <a:rPr lang="en-US" sz="1050" dirty="0">
                <a:solidFill>
                  <a:schemeClr val="tx1"/>
                </a:solidFill>
                <a:hlinkClick r:id="rId8" action="ppaction://hlinksldjump"/>
              </a:rPr>
              <a:t>Parts</a:t>
            </a:r>
            <a:r>
              <a:rPr lang="es-MX" sz="1050" dirty="0">
                <a:solidFill>
                  <a:schemeClr val="tx1"/>
                </a:solidFill>
                <a:hlinkClick r:id="rId8" action="ppaction://hlinksldjump"/>
              </a:rPr>
              <a:t> , </a:t>
            </a:r>
            <a:r>
              <a:rPr lang="en-US" sz="1050" dirty="0">
                <a:solidFill>
                  <a:schemeClr val="tx1"/>
                </a:solidFill>
                <a:hlinkClick r:id="rId8" action="ppaction://hlinksldjump"/>
              </a:rPr>
              <a:t>Documents</a:t>
            </a:r>
            <a:r>
              <a:rPr lang="es-MX" sz="1050" dirty="0">
                <a:solidFill>
                  <a:schemeClr val="tx1"/>
                </a:solidFill>
                <a:hlinkClick r:id="rId8" action="ppaction://hlinksldjump"/>
              </a:rPr>
              <a:t> ,</a:t>
            </a:r>
            <a:r>
              <a:rPr lang="en-US" sz="1050" dirty="0">
                <a:solidFill>
                  <a:schemeClr val="tx1"/>
                </a:solidFill>
                <a:hlinkClick r:id="rId8" action="ppaction://hlinksldjump"/>
              </a:rPr>
              <a:t>Tool</a:t>
            </a:r>
            <a:r>
              <a:rPr lang="es-MX" sz="1050" dirty="0">
                <a:solidFill>
                  <a:schemeClr val="tx1"/>
                </a:solidFill>
                <a:hlinkClick r:id="rId8" action="ppaction://hlinksldjump"/>
              </a:rPr>
              <a:t> </a:t>
            </a:r>
            <a:r>
              <a:rPr lang="en-US" sz="1050" dirty="0">
                <a:solidFill>
                  <a:schemeClr val="tx1"/>
                </a:solidFill>
                <a:hlinkClick r:id="rId8" action="ppaction://hlinksldjump"/>
              </a:rPr>
              <a:t>manuals</a:t>
            </a:r>
            <a:r>
              <a:rPr lang="es-MX" sz="1050" dirty="0">
                <a:solidFill>
                  <a:schemeClr val="tx1"/>
                </a:solidFill>
                <a:hlinkClick r:id="rId8" action="ppaction://hlinksldjump"/>
              </a:rPr>
              <a:t> etc. </a:t>
            </a:r>
            <a:r>
              <a:rPr lang="en-US" sz="1050" dirty="0">
                <a:solidFill>
                  <a:schemeClr val="tx1"/>
                </a:solidFill>
                <a:hlinkClick r:id="rId8" action="ppaction://hlinksldjump"/>
              </a:rPr>
              <a:t>Received</a:t>
            </a:r>
            <a:r>
              <a:rPr lang="es-MX" sz="1050" dirty="0">
                <a:solidFill>
                  <a:schemeClr val="tx1"/>
                </a:solidFill>
                <a:hlinkClick r:id="rId8" action="ppaction://hlinksldjump"/>
              </a:rPr>
              <a:t> .</a:t>
            </a:r>
            <a:endParaRPr lang="en-US" sz="1050" dirty="0">
              <a:solidFill>
                <a:schemeClr val="tx1"/>
              </a:solidFill>
            </a:endParaRPr>
          </a:p>
          <a:p>
            <a:pPr>
              <a:lnSpc>
                <a:spcPct val="150000"/>
              </a:lnSpc>
              <a:defRPr/>
            </a:pPr>
            <a:r>
              <a:rPr lang="en-US" sz="1050" dirty="0">
                <a:solidFill>
                  <a:schemeClr val="tx1"/>
                </a:solidFill>
                <a:hlinkClick r:id="" action="ppaction://noaction"/>
              </a:rPr>
              <a:t>Observations  / Summary.</a:t>
            </a:r>
            <a:endParaRPr lang="es-MX" sz="1050" dirty="0">
              <a:solidFill>
                <a:schemeClr val="tx1"/>
              </a:solidFill>
            </a:endParaRPr>
          </a:p>
          <a:p>
            <a:pPr>
              <a:lnSpc>
                <a:spcPct val="150000"/>
              </a:lnSpc>
              <a:defRPr/>
            </a:pPr>
            <a:r>
              <a:rPr lang="es-MX" sz="1050" dirty="0">
                <a:solidFill>
                  <a:schemeClr val="tx1"/>
                </a:solidFill>
                <a:hlinkClick r:id="rId10" action="ppaction://hlinksldjump"/>
              </a:rPr>
              <a:t>Quick  </a:t>
            </a:r>
            <a:r>
              <a:rPr lang="en-US" sz="1050" dirty="0">
                <a:solidFill>
                  <a:schemeClr val="tx1"/>
                </a:solidFill>
                <a:hlinkClick r:id="rId10" action="ppaction://hlinksldjump"/>
              </a:rPr>
              <a:t>Check</a:t>
            </a:r>
            <a:r>
              <a:rPr lang="es-MX" sz="1050" dirty="0">
                <a:solidFill>
                  <a:schemeClr val="tx1"/>
                </a:solidFill>
                <a:hlinkClick r:id="rId10" action="ppaction://hlinksldjump"/>
              </a:rPr>
              <a:t>  </a:t>
            </a:r>
            <a:r>
              <a:rPr lang="en-US" sz="1050" dirty="0">
                <a:solidFill>
                  <a:schemeClr val="tx1"/>
                </a:solidFill>
                <a:hlinkClick r:id="rId10" action="ppaction://hlinksldjump"/>
              </a:rPr>
              <a:t>List</a:t>
            </a:r>
            <a:r>
              <a:rPr lang="es-MX" sz="1050" dirty="0">
                <a:solidFill>
                  <a:schemeClr val="tx1"/>
                </a:solidFill>
                <a:hlinkClick r:id="rId10" action="ppaction://hlinksldjump"/>
              </a:rPr>
              <a:t>. </a:t>
            </a:r>
            <a:endParaRPr lang="en-US" sz="1050" dirty="0">
              <a:solidFill>
                <a:schemeClr val="tx1"/>
              </a:solidFill>
            </a:endParaRPr>
          </a:p>
          <a:p>
            <a:endParaRPr lang="it-IT" sz="750" dirty="0"/>
          </a:p>
        </p:txBody>
      </p:sp>
      <p:sp>
        <p:nvSpPr>
          <p:cNvPr id="3" name="Rectangle 2"/>
          <p:cNvSpPr/>
          <p:nvPr/>
        </p:nvSpPr>
        <p:spPr>
          <a:xfrm>
            <a:off x="1548000" y="285136"/>
            <a:ext cx="6435794" cy="530942"/>
          </a:xfrm>
          <a:prstGeom prst="rect">
            <a:avLst/>
          </a:prstGeom>
          <a:solidFill>
            <a:schemeClr val="accent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s-MX" b="1" dirty="0" err="1">
                <a:solidFill>
                  <a:schemeClr val="bg1"/>
                </a:solidFill>
              </a:rPr>
              <a:t>Index</a:t>
            </a:r>
            <a:endParaRPr lang="es-MX" b="1" dirty="0">
              <a:solidFill>
                <a:schemeClr val="bg1"/>
              </a:solidFill>
            </a:endParaRPr>
          </a:p>
        </p:txBody>
      </p:sp>
    </p:spTree>
    <p:extLst>
      <p:ext uri="{BB962C8B-B14F-4D97-AF65-F5344CB8AC3E}">
        <p14:creationId xmlns:p14="http://schemas.microsoft.com/office/powerpoint/2010/main" val="4248069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pPr algn="ctr"/>
            <a:r>
              <a:rPr lang="it-IT" sz="1350" noProof="1"/>
              <a:t>Slides, Retractors , Lifters etc.  </a:t>
            </a:r>
            <a:r>
              <a:rPr lang="it-IT" dirty="0"/>
              <a:t> </a:t>
            </a:r>
          </a:p>
        </p:txBody>
      </p:sp>
      <p:sp>
        <p:nvSpPr>
          <p:cNvPr id="3" name="Slide Number Placeholder 2"/>
          <p:cNvSpPr>
            <a:spLocks noGrp="1"/>
          </p:cNvSpPr>
          <p:nvPr>
            <p:ph type="sldNum" sz="quarter" idx="4"/>
          </p:nvPr>
        </p:nvSpPr>
        <p:spPr/>
        <p:txBody>
          <a:bodyPr/>
          <a:lstStyle/>
          <a:p>
            <a:fld id="{9648F461-6B1C-CA42-A063-2DCE900AB2CB}" type="slidenum">
              <a:rPr lang="it-IT" sz="825">
                <a:solidFill>
                  <a:schemeClr val="tx1"/>
                </a:solidFill>
              </a:rPr>
              <a:pPr/>
              <a:t>20</a:t>
            </a:fld>
            <a:endParaRPr lang="it-IT" sz="825" dirty="0">
              <a:solidFill>
                <a:schemeClr val="tx1"/>
              </a:solidFill>
            </a:endParaRPr>
          </a:p>
        </p:txBody>
      </p:sp>
      <p:sp>
        <p:nvSpPr>
          <p:cNvPr id="6" name="Text Placeholder 5"/>
          <p:cNvSpPr>
            <a:spLocks noGrp="1"/>
          </p:cNvSpPr>
          <p:nvPr>
            <p:ph type="body" sz="quarter" idx="21"/>
          </p:nvPr>
        </p:nvSpPr>
        <p:spPr>
          <a:xfrm>
            <a:off x="1640910" y="721519"/>
            <a:ext cx="4331265" cy="589923"/>
          </a:xfrm>
        </p:spPr>
        <p:txBody>
          <a:bodyPr/>
          <a:lstStyle/>
          <a:p>
            <a:pPr algn="ctr"/>
            <a:r>
              <a:rPr lang="en-US" dirty="0">
                <a:solidFill>
                  <a:schemeClr val="tx1"/>
                </a:solidFill>
              </a:rPr>
              <a:t>Mold Have The Following Systems.</a:t>
            </a:r>
            <a:endParaRPr lang="it-IT" dirty="0"/>
          </a:p>
        </p:txBody>
      </p:sp>
      <p:graphicFrame>
        <p:nvGraphicFramePr>
          <p:cNvPr id="15" name="Table 14"/>
          <p:cNvGraphicFramePr>
            <a:graphicFrameLocks noGrp="1"/>
          </p:cNvGraphicFramePr>
          <p:nvPr>
            <p:extLst>
              <p:ext uri="{D42A27DB-BD31-4B8C-83A1-F6EECF244321}">
                <p14:modId xmlns:p14="http://schemas.microsoft.com/office/powerpoint/2010/main" val="3081818567"/>
              </p:ext>
            </p:extLst>
          </p:nvPr>
        </p:nvGraphicFramePr>
        <p:xfrm>
          <a:off x="695539" y="1203907"/>
          <a:ext cx="7755910" cy="3064293"/>
        </p:xfrm>
        <a:graphic>
          <a:graphicData uri="http://schemas.openxmlformats.org/drawingml/2006/table">
            <a:tbl>
              <a:tblPr>
                <a:tableStyleId>{5C22544A-7EE6-4342-B048-85BDC9FD1C3A}</a:tableStyleId>
              </a:tblPr>
              <a:tblGrid>
                <a:gridCol w="2140740">
                  <a:extLst>
                    <a:ext uri="{9D8B030D-6E8A-4147-A177-3AD203B41FA5}">
                      <a16:colId xmlns:a16="http://schemas.microsoft.com/office/drawing/2014/main" val="20000"/>
                    </a:ext>
                  </a:extLst>
                </a:gridCol>
                <a:gridCol w="683943">
                  <a:extLst>
                    <a:ext uri="{9D8B030D-6E8A-4147-A177-3AD203B41FA5}">
                      <a16:colId xmlns:a16="http://schemas.microsoft.com/office/drawing/2014/main" val="20001"/>
                    </a:ext>
                  </a:extLst>
                </a:gridCol>
                <a:gridCol w="762331">
                  <a:extLst>
                    <a:ext uri="{9D8B030D-6E8A-4147-A177-3AD203B41FA5}">
                      <a16:colId xmlns:a16="http://schemas.microsoft.com/office/drawing/2014/main" val="20002"/>
                    </a:ext>
                  </a:extLst>
                </a:gridCol>
                <a:gridCol w="657452">
                  <a:extLst>
                    <a:ext uri="{9D8B030D-6E8A-4147-A177-3AD203B41FA5}">
                      <a16:colId xmlns:a16="http://schemas.microsoft.com/office/drawing/2014/main" val="20003"/>
                    </a:ext>
                  </a:extLst>
                </a:gridCol>
                <a:gridCol w="765766">
                  <a:extLst>
                    <a:ext uri="{9D8B030D-6E8A-4147-A177-3AD203B41FA5}">
                      <a16:colId xmlns:a16="http://schemas.microsoft.com/office/drawing/2014/main" val="20004"/>
                    </a:ext>
                  </a:extLst>
                </a:gridCol>
                <a:gridCol w="1110866">
                  <a:extLst>
                    <a:ext uri="{9D8B030D-6E8A-4147-A177-3AD203B41FA5}">
                      <a16:colId xmlns:a16="http://schemas.microsoft.com/office/drawing/2014/main" val="20005"/>
                    </a:ext>
                  </a:extLst>
                </a:gridCol>
                <a:gridCol w="959727">
                  <a:extLst>
                    <a:ext uri="{9D8B030D-6E8A-4147-A177-3AD203B41FA5}">
                      <a16:colId xmlns:a16="http://schemas.microsoft.com/office/drawing/2014/main" val="20006"/>
                    </a:ext>
                  </a:extLst>
                </a:gridCol>
                <a:gridCol w="675085">
                  <a:extLst>
                    <a:ext uri="{9D8B030D-6E8A-4147-A177-3AD203B41FA5}">
                      <a16:colId xmlns:a16="http://schemas.microsoft.com/office/drawing/2014/main" val="20007"/>
                    </a:ext>
                  </a:extLst>
                </a:gridCol>
              </a:tblGrid>
              <a:tr h="389213">
                <a:tc>
                  <a:txBody>
                    <a:bodyPr/>
                    <a:lstStyle/>
                    <a:p>
                      <a:pPr algn="ctr" fontAlgn="ctr"/>
                      <a:r>
                        <a:rPr lang="en-US" sz="900" b="1" i="1" u="none" strike="noStrike" dirty="0">
                          <a:effectLst/>
                        </a:rPr>
                        <a:t>Components </a:t>
                      </a:r>
                      <a:endParaRPr lang="en-US" sz="900" b="1" i="1"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00"/>
                    </a:solidFill>
                  </a:tcPr>
                </a:tc>
                <a:tc>
                  <a:txBody>
                    <a:bodyPr/>
                    <a:lstStyle/>
                    <a:p>
                      <a:pPr algn="ctr" fontAlgn="ctr"/>
                      <a:r>
                        <a:rPr lang="en-US" sz="900" b="1" i="1" u="none" strike="noStrike" dirty="0">
                          <a:effectLst/>
                        </a:rPr>
                        <a:t>Lifters </a:t>
                      </a:r>
                      <a:endParaRPr lang="en-US" sz="900" b="1" i="1"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00"/>
                    </a:solidFill>
                  </a:tcPr>
                </a:tc>
                <a:tc>
                  <a:txBody>
                    <a:bodyPr/>
                    <a:lstStyle/>
                    <a:p>
                      <a:pPr algn="ctr" fontAlgn="ctr"/>
                      <a:r>
                        <a:rPr lang="en-US" sz="900" b="1" i="1" u="none" strike="noStrike" dirty="0">
                          <a:effectLst/>
                        </a:rPr>
                        <a:t>Recuperators </a:t>
                      </a:r>
                      <a:endParaRPr lang="en-US" sz="900" b="1" i="1"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00"/>
                    </a:solidFill>
                  </a:tcPr>
                </a:tc>
                <a:tc>
                  <a:txBody>
                    <a:bodyPr/>
                    <a:lstStyle/>
                    <a:p>
                      <a:pPr algn="ctr" fontAlgn="ctr"/>
                      <a:r>
                        <a:rPr lang="en-US" sz="900" b="1" i="1" u="none" strike="noStrike" dirty="0">
                          <a:effectLst/>
                        </a:rPr>
                        <a:t>Sliders </a:t>
                      </a:r>
                      <a:endParaRPr lang="en-US" sz="900" b="1" i="1"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00"/>
                    </a:solidFill>
                  </a:tcPr>
                </a:tc>
                <a:tc>
                  <a:txBody>
                    <a:bodyPr/>
                    <a:lstStyle/>
                    <a:p>
                      <a:pPr algn="ctr" fontAlgn="ctr"/>
                      <a:r>
                        <a:rPr lang="en-US" sz="900" b="1" i="1" u="none" strike="noStrike" dirty="0">
                          <a:effectLst/>
                        </a:rPr>
                        <a:t>Ejector Sleeves </a:t>
                      </a:r>
                      <a:endParaRPr lang="en-US" sz="900" b="1" i="1"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00"/>
                    </a:solidFill>
                  </a:tcPr>
                </a:tc>
                <a:tc>
                  <a:txBody>
                    <a:bodyPr/>
                    <a:lstStyle/>
                    <a:p>
                      <a:pPr algn="ctr" fontAlgn="ctr"/>
                      <a:r>
                        <a:rPr lang="en-US" sz="900" b="1" i="1" u="none" strike="noStrike" dirty="0">
                          <a:effectLst/>
                        </a:rPr>
                        <a:t>Ejector Blades </a:t>
                      </a:r>
                      <a:endParaRPr lang="en-US" sz="900" b="1" i="1"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00"/>
                    </a:solidFill>
                  </a:tcPr>
                </a:tc>
                <a:tc>
                  <a:txBody>
                    <a:bodyPr/>
                    <a:lstStyle/>
                    <a:p>
                      <a:pPr algn="ctr" fontAlgn="ctr"/>
                      <a:r>
                        <a:rPr lang="en-US" sz="900" b="1" i="1" u="none" strike="noStrike" dirty="0">
                          <a:effectLst/>
                        </a:rPr>
                        <a:t>Ejector Pins </a:t>
                      </a:r>
                      <a:endParaRPr lang="en-US" sz="900" b="1" i="1"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00"/>
                    </a:solidFill>
                  </a:tcPr>
                </a:tc>
                <a:tc>
                  <a:txBody>
                    <a:bodyPr/>
                    <a:lstStyle/>
                    <a:p>
                      <a:pPr algn="ctr" fontAlgn="ctr"/>
                      <a:r>
                        <a:rPr lang="en-US" sz="900" b="1" i="1" u="none" strike="noStrike" dirty="0">
                          <a:effectLst/>
                        </a:rPr>
                        <a:t>Others </a:t>
                      </a:r>
                      <a:endParaRPr lang="en-US" sz="900" b="1" i="1"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00"/>
                    </a:solidFill>
                  </a:tcPr>
                </a:tc>
                <a:extLst>
                  <a:ext uri="{0D108BD9-81ED-4DB2-BD59-A6C34878D82A}">
                    <a16:rowId xmlns:a16="http://schemas.microsoft.com/office/drawing/2014/main" val="10000"/>
                  </a:ext>
                </a:extLst>
              </a:tr>
              <a:tr h="188900">
                <a:tc>
                  <a:txBody>
                    <a:bodyPr/>
                    <a:lstStyle/>
                    <a:p>
                      <a:pPr algn="l" fontAlgn="ctr"/>
                      <a:r>
                        <a:rPr lang="en-US" sz="900" u="none" strike="noStrike" dirty="0">
                          <a:effectLst/>
                        </a:rPr>
                        <a:t>Quantity</a:t>
                      </a:r>
                      <a:endParaRPr lang="en-US" sz="9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12</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4</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2</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0</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8900">
                <a:tc>
                  <a:txBody>
                    <a:bodyPr/>
                    <a:lstStyle/>
                    <a:p>
                      <a:pPr algn="l" fontAlgn="ctr"/>
                      <a:r>
                        <a:rPr lang="en-US" sz="900" u="none" strike="noStrike" dirty="0">
                          <a:effectLst/>
                        </a:rPr>
                        <a:t>Damages </a:t>
                      </a:r>
                      <a:endParaRPr lang="en-US" sz="9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NO</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NO</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NO</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8900">
                <a:tc>
                  <a:txBody>
                    <a:bodyPr/>
                    <a:lstStyle/>
                    <a:p>
                      <a:pPr algn="l" fontAlgn="ctr"/>
                      <a:r>
                        <a:rPr lang="en-US" sz="900" u="none" strike="noStrike" dirty="0">
                          <a:effectLst/>
                        </a:rPr>
                        <a:t>Water Cooling?</a:t>
                      </a:r>
                      <a:endParaRPr lang="en-US" sz="9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N</a:t>
                      </a:r>
                      <a:r>
                        <a:rPr kumimoji="0" lang="es-MX" sz="1200" b="0" i="0" u="none" strike="noStrike" kern="1200" cap="none" spc="0" normalizeH="0" baseline="0" noProof="0" dirty="0">
                          <a:ln>
                            <a:noFill/>
                          </a:ln>
                          <a:solidFill>
                            <a:srgbClr val="000000"/>
                          </a:solidFill>
                          <a:effectLst/>
                          <a:uLnTx/>
                          <a:uFillTx/>
                          <a:latin typeface="Arial"/>
                          <a:ea typeface="+mn-ea"/>
                          <a:cs typeface="+mn-cs"/>
                        </a:rPr>
                        <a:t>O</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NO</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N</a:t>
                      </a:r>
                      <a:r>
                        <a:rPr kumimoji="0" lang="es-MX" sz="1200" b="0" i="0" u="none" strike="noStrike" kern="1200" cap="none" spc="0" normalizeH="0" baseline="0" noProof="0" dirty="0">
                          <a:ln>
                            <a:noFill/>
                          </a:ln>
                          <a:solidFill>
                            <a:srgbClr val="000000"/>
                          </a:solidFill>
                          <a:effectLst/>
                          <a:uLnTx/>
                          <a:uFillTx/>
                          <a:latin typeface="Arial"/>
                          <a:ea typeface="+mn-ea"/>
                          <a:cs typeface="+mn-cs"/>
                        </a:rPr>
                        <a:t>/A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8900">
                <a:tc>
                  <a:txBody>
                    <a:bodyPr/>
                    <a:lstStyle/>
                    <a:p>
                      <a:pPr algn="l" fontAlgn="ctr"/>
                      <a:r>
                        <a:rPr lang="en-US" sz="900" u="none" strike="noStrike" dirty="0">
                          <a:effectLst/>
                        </a:rPr>
                        <a:t>Plugs: Press Fit Or Threaded</a:t>
                      </a:r>
                      <a:endParaRPr lang="en-US" sz="9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s-MX" sz="1200" dirty="0"/>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200"/>
                        <a:t>N/A</a:t>
                      </a:r>
                      <a:endParaRPr lang="es-MX" sz="1200" dirty="0"/>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mn-lt"/>
                          <a:ea typeface="+mn-ea"/>
                          <a:cs typeface="+mn-cs"/>
                        </a:rPr>
                        <a:t>N</a:t>
                      </a:r>
                      <a:r>
                        <a:rPr kumimoji="0" lang="es-MX" sz="1200" b="0" i="0" u="none" strike="noStrike" kern="1200" cap="none" spc="0" normalizeH="0" baseline="0" noProof="0" dirty="0">
                          <a:ln>
                            <a:noFill/>
                          </a:ln>
                          <a:solidFill>
                            <a:srgbClr val="000000"/>
                          </a:solidFill>
                          <a:effectLst/>
                          <a:uLnTx/>
                          <a:uFillTx/>
                          <a:latin typeface="+mn-lt"/>
                          <a:ea typeface="+mn-ea"/>
                          <a:cs typeface="+mn-cs"/>
                        </a:rPr>
                        <a:t>/A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200" dirty="0"/>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200" dirty="0"/>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200" dirty="0"/>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8900">
                <a:tc>
                  <a:txBody>
                    <a:bodyPr/>
                    <a:lstStyle/>
                    <a:p>
                      <a:pPr algn="l" fontAlgn="ctr"/>
                      <a:r>
                        <a:rPr lang="en-US" sz="900" u="none" strike="noStrike" dirty="0">
                          <a:effectLst/>
                        </a:rPr>
                        <a:t>Water Leaks </a:t>
                      </a:r>
                      <a:endParaRPr lang="en-US" sz="9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N0</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8900">
                <a:tc>
                  <a:txBody>
                    <a:bodyPr/>
                    <a:lstStyle/>
                    <a:p>
                      <a:pPr algn="l" fontAlgn="b"/>
                      <a:r>
                        <a:rPr lang="en-US" sz="900" u="none" strike="noStrike" dirty="0">
                          <a:effectLst/>
                        </a:rPr>
                        <a:t>Water Connectors Size </a:t>
                      </a:r>
                      <a:endParaRPr lang="en-US" sz="900" b="1" i="0" u="none" strike="noStrike" dirty="0">
                        <a:solidFill>
                          <a:srgbClr val="000000"/>
                        </a:solidFill>
                        <a:effectLst/>
                        <a:latin typeface="Calibri"/>
                      </a:endParaRPr>
                    </a:p>
                  </a:txBody>
                  <a:tcPr marL="6020" marR="6020" marT="60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NO</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88900">
                <a:tc>
                  <a:txBody>
                    <a:bodyPr/>
                    <a:lstStyle/>
                    <a:p>
                      <a:pPr algn="l" fontAlgn="t"/>
                      <a:r>
                        <a:rPr lang="en-US" sz="900" u="none" strike="noStrike" dirty="0">
                          <a:effectLst/>
                        </a:rPr>
                        <a:t>Welding Marks </a:t>
                      </a:r>
                      <a:endParaRPr lang="en-US" sz="900" b="1" i="0" u="none" strike="noStrike" dirty="0">
                        <a:solidFill>
                          <a:srgbClr val="000000"/>
                        </a:solidFill>
                        <a:effectLst/>
                        <a:latin typeface="Calibri"/>
                      </a:endParaRPr>
                    </a:p>
                  </a:txBody>
                  <a:tcPr marL="6020" marR="6020" marT="60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NO</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NO</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NO</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1740">
                <a:tc>
                  <a:txBody>
                    <a:bodyPr/>
                    <a:lstStyle/>
                    <a:p>
                      <a:pPr algn="l" fontAlgn="b"/>
                      <a:r>
                        <a:rPr lang="en-US" sz="900" u="none" strike="noStrike" dirty="0">
                          <a:effectLst/>
                        </a:rPr>
                        <a:t>Movements </a:t>
                      </a:r>
                      <a:endParaRPr lang="en-US" sz="900" b="1" i="0" u="none" strike="noStrike" dirty="0">
                        <a:solidFill>
                          <a:srgbClr val="000000"/>
                        </a:solidFill>
                        <a:effectLst/>
                        <a:latin typeface="Calibri"/>
                      </a:endParaRPr>
                    </a:p>
                  </a:txBody>
                  <a:tcPr marL="6020" marR="6020" marT="60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YES</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NO</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YES</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8900">
                <a:tc>
                  <a:txBody>
                    <a:bodyPr/>
                    <a:lstStyle/>
                    <a:p>
                      <a:pPr algn="l" fontAlgn="t"/>
                      <a:r>
                        <a:rPr lang="en-US" sz="900" u="none" strike="noStrike" dirty="0">
                          <a:effectLst/>
                        </a:rPr>
                        <a:t>Fastening With Screws Or Bolts</a:t>
                      </a:r>
                      <a:endParaRPr lang="en-US" sz="900" b="1" i="0" u="none" strike="noStrike" dirty="0">
                        <a:solidFill>
                          <a:srgbClr val="000000"/>
                        </a:solidFill>
                        <a:effectLst/>
                        <a:latin typeface="Calibri"/>
                      </a:endParaRPr>
                    </a:p>
                  </a:txBody>
                  <a:tcPr marL="6020" marR="6020" marT="60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NO</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88900">
                <a:tc>
                  <a:txBody>
                    <a:bodyPr/>
                    <a:lstStyle/>
                    <a:p>
                      <a:pPr algn="l" fontAlgn="b"/>
                      <a:r>
                        <a:rPr lang="en-US" sz="900" u="none" strike="noStrike" dirty="0">
                          <a:effectLst/>
                        </a:rPr>
                        <a:t>Stopper</a:t>
                      </a:r>
                      <a:endParaRPr lang="en-US" sz="900" b="1" i="0" u="none" strike="noStrike" dirty="0">
                        <a:solidFill>
                          <a:srgbClr val="000000"/>
                        </a:solidFill>
                        <a:effectLst/>
                        <a:latin typeface="Calibri"/>
                      </a:endParaRPr>
                    </a:p>
                  </a:txBody>
                  <a:tcPr marL="6020" marR="6020" marT="60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N0</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88900">
                <a:tc>
                  <a:txBody>
                    <a:bodyPr/>
                    <a:lstStyle/>
                    <a:p>
                      <a:pPr algn="l" fontAlgn="b"/>
                      <a:r>
                        <a:rPr lang="en-US" sz="900" u="none" strike="noStrike" dirty="0">
                          <a:effectLst/>
                        </a:rPr>
                        <a:t>CAM PIN  Position </a:t>
                      </a:r>
                      <a:endParaRPr lang="en-US" sz="900" b="1" i="0" u="none" strike="noStrike" dirty="0">
                        <a:solidFill>
                          <a:srgbClr val="000000"/>
                        </a:solidFill>
                        <a:effectLst/>
                        <a:latin typeface="Calibri"/>
                      </a:endParaRPr>
                    </a:p>
                  </a:txBody>
                  <a:tcPr marL="6020" marR="6020" marT="60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8900">
                <a:tc>
                  <a:txBody>
                    <a:bodyPr/>
                    <a:lstStyle/>
                    <a:p>
                      <a:pPr algn="l" fontAlgn="b"/>
                      <a:r>
                        <a:rPr lang="en-US" sz="900" u="none" strike="noStrike" dirty="0">
                          <a:effectLst/>
                        </a:rPr>
                        <a:t>Slide Retainer </a:t>
                      </a:r>
                      <a:endParaRPr lang="en-US" sz="900" b="1" i="0" u="none" strike="noStrike" dirty="0">
                        <a:solidFill>
                          <a:srgbClr val="000000"/>
                        </a:solidFill>
                        <a:effectLst/>
                        <a:latin typeface="Calibri"/>
                      </a:endParaRPr>
                    </a:p>
                  </a:txBody>
                  <a:tcPr marL="6020" marR="6020" marT="60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88900">
                <a:tc>
                  <a:txBody>
                    <a:bodyPr/>
                    <a:lstStyle/>
                    <a:p>
                      <a:pPr algn="l" fontAlgn="b"/>
                      <a:r>
                        <a:rPr lang="en-US" sz="900" u="none" strike="noStrike" dirty="0">
                          <a:effectLst/>
                        </a:rPr>
                        <a:t>ALNA Standard?</a:t>
                      </a:r>
                      <a:endParaRPr lang="en-US" sz="900" b="1" i="0" u="none" strike="noStrike" dirty="0">
                        <a:solidFill>
                          <a:srgbClr val="000000"/>
                        </a:solidFill>
                        <a:effectLst/>
                        <a:latin typeface="Calibri"/>
                      </a:endParaRPr>
                    </a:p>
                  </a:txBody>
                  <a:tcPr marL="6020" marR="6020" marT="60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YES</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dirty="0">
                          <a:ln>
                            <a:noFill/>
                          </a:ln>
                          <a:solidFill>
                            <a:srgbClr val="000000"/>
                          </a:solidFill>
                          <a:effectLst/>
                          <a:uLnTx/>
                          <a:uFillTx/>
                          <a:latin typeface="Arial"/>
                          <a:ea typeface="+mn-ea"/>
                          <a:cs typeface="+mn-cs"/>
                        </a:rPr>
                        <a:t>N/A</a:t>
                      </a: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srgbClr val="000000"/>
                          </a:solidFill>
                          <a:effectLst/>
                          <a:uLnTx/>
                          <a:uFillTx/>
                          <a:latin typeface="Arial"/>
                          <a:ea typeface="+mn-ea"/>
                          <a:cs typeface="+mn-cs"/>
                        </a:rPr>
                        <a:t>N/A</a:t>
                      </a:r>
                      <a:endParaRPr kumimoji="0" lang="es-MX" sz="1200" b="0" i="0" u="none" strike="noStrike" kern="1200" cap="none" spc="0" normalizeH="0" baseline="0" noProof="0" dirty="0">
                        <a:ln>
                          <a:noFill/>
                        </a:ln>
                        <a:solidFill>
                          <a:srgbClr val="000000"/>
                        </a:solidFill>
                        <a:effectLst/>
                        <a:uLnTx/>
                        <a:uFillTx/>
                        <a:latin typeface="Arial"/>
                        <a:ea typeface="+mn-ea"/>
                        <a:cs typeface="+mn-cs"/>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11760">
                <a:tc>
                  <a:txBody>
                    <a:bodyPr/>
                    <a:lstStyle/>
                    <a:p>
                      <a:pPr algn="l" fontAlgn="ctr"/>
                      <a:r>
                        <a:rPr lang="en-US" sz="900" u="none" strike="noStrike" dirty="0">
                          <a:effectLst/>
                        </a:rPr>
                        <a:t>Additional Comments:</a:t>
                      </a:r>
                      <a:endParaRPr lang="en-US" sz="9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s-MX" sz="1400" dirty="0"/>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MX" sz="1400" dirty="0"/>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MX" sz="1200" dirty="0"/>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1" u="none" strike="noStrike" dirty="0">
                          <a:effectLst/>
                        </a:rPr>
                        <a:t> </a:t>
                      </a:r>
                      <a:endParaRPr lang="en-US" sz="700" b="1" i="0" u="none" strike="noStrike" dirty="0">
                        <a:solidFill>
                          <a:srgbClr val="000000"/>
                        </a:solidFill>
                        <a:effectLst/>
                        <a:latin typeface="Calibri"/>
                      </a:endParaRPr>
                    </a:p>
                  </a:txBody>
                  <a:tcPr marL="6020" marR="6020" marT="60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4" name="Rectangle 3">
            <a:extLst>
              <a:ext uri="{FF2B5EF4-FFF2-40B4-BE49-F238E27FC236}">
                <a16:creationId xmlns:a16="http://schemas.microsoft.com/office/drawing/2014/main" id="{368047AF-F8BC-0E6A-39A6-D5AB72169627}"/>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5" name="Rectangle 9">
            <a:extLst>
              <a:ext uri="{FF2B5EF4-FFF2-40B4-BE49-F238E27FC236}">
                <a16:creationId xmlns:a16="http://schemas.microsoft.com/office/drawing/2014/main" id="{C40F0E3C-63BF-26A4-55A0-E45F651073E6}"/>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Tree>
    <p:extLst>
      <p:ext uri="{BB962C8B-B14F-4D97-AF65-F5344CB8AC3E}">
        <p14:creationId xmlns:p14="http://schemas.microsoft.com/office/powerpoint/2010/main" val="729350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05</a:t>
            </a:r>
          </a:p>
        </p:txBody>
      </p:sp>
      <p:sp>
        <p:nvSpPr>
          <p:cNvPr id="3" name="Titolo 2"/>
          <p:cNvSpPr>
            <a:spLocks noGrp="1"/>
          </p:cNvSpPr>
          <p:nvPr>
            <p:ph type="title"/>
          </p:nvPr>
        </p:nvSpPr>
        <p:spPr>
          <a:xfrm>
            <a:off x="1847073" y="2344835"/>
            <a:ext cx="3270838" cy="646847"/>
          </a:xfrm>
        </p:spPr>
        <p:txBody>
          <a:bodyPr/>
          <a:lstStyle/>
          <a:p>
            <a:pPr>
              <a:lnSpc>
                <a:spcPct val="150000"/>
              </a:lnSpc>
              <a:defRPr/>
            </a:pPr>
            <a:r>
              <a:rPr lang="en-US" dirty="0">
                <a:solidFill>
                  <a:schemeClr val="tx1"/>
                </a:solidFill>
                <a:hlinkClick r:id="rId2" action="ppaction://hlinksldjump"/>
              </a:rPr>
              <a:t>Layout</a:t>
            </a:r>
            <a:r>
              <a:rPr lang="es-MX" dirty="0">
                <a:solidFill>
                  <a:schemeClr val="tx1"/>
                </a:solidFill>
                <a:hlinkClick r:id="rId2" action="ppaction://hlinksldjump"/>
              </a:rPr>
              <a:t>  Core </a:t>
            </a:r>
            <a:r>
              <a:rPr lang="en-US" dirty="0">
                <a:solidFill>
                  <a:schemeClr val="tx1"/>
                </a:solidFill>
                <a:hlinkClick r:id="rId2" action="ppaction://hlinksldjump"/>
              </a:rPr>
              <a:t>Side</a:t>
            </a:r>
            <a:r>
              <a:rPr lang="es-MX" dirty="0">
                <a:solidFill>
                  <a:schemeClr val="tx1"/>
                </a:solidFill>
                <a:hlinkClick r:id="rId2" action="ppaction://hlinksldjump"/>
              </a:rPr>
              <a:t> (</a:t>
            </a:r>
            <a:r>
              <a:rPr lang="en-US" dirty="0">
                <a:solidFill>
                  <a:schemeClr val="tx1"/>
                </a:solidFill>
                <a:hlinkClick r:id="rId2" action="ppaction://hlinksldjump"/>
              </a:rPr>
              <a:t>Main</a:t>
            </a:r>
            <a:r>
              <a:rPr lang="es-MX" dirty="0">
                <a:solidFill>
                  <a:schemeClr val="tx1"/>
                </a:solidFill>
                <a:hlinkClick r:id="rId2" action="ppaction://hlinksldjump"/>
              </a:rPr>
              <a:t> </a:t>
            </a:r>
            <a:r>
              <a:rPr lang="en-US" dirty="0">
                <a:solidFill>
                  <a:schemeClr val="tx1"/>
                </a:solidFill>
                <a:hlinkClick r:id="rId2" action="ppaction://hlinksldjump"/>
              </a:rPr>
              <a:t>appearances</a:t>
            </a:r>
            <a:r>
              <a:rPr lang="es-MX" dirty="0">
                <a:solidFill>
                  <a:schemeClr val="tx1"/>
                </a:solidFill>
                <a:hlinkClick r:id="rId2" action="ppaction://hlinksldjump"/>
              </a:rPr>
              <a:t> )</a:t>
            </a:r>
            <a:endParaRPr lang="en-US" dirty="0">
              <a:solidFill>
                <a:schemeClr val="tx1"/>
              </a:solidFill>
            </a:endParaRPr>
          </a:p>
        </p:txBody>
      </p:sp>
    </p:spTree>
    <p:extLst>
      <p:ext uri="{BB962C8B-B14F-4D97-AF65-F5344CB8AC3E}">
        <p14:creationId xmlns:p14="http://schemas.microsoft.com/office/powerpoint/2010/main" val="3214670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pPr algn="ctr"/>
            <a:r>
              <a:rPr lang="en-US" dirty="0"/>
              <a:t>Layout Core Side (main </a:t>
            </a:r>
            <a:r>
              <a:rPr lang="en-US" dirty="0" err="1"/>
              <a:t>appearences</a:t>
            </a:r>
            <a:r>
              <a:rPr lang="en-US" dirty="0"/>
              <a:t>)</a:t>
            </a:r>
            <a:r>
              <a:rPr lang="it-IT" dirty="0"/>
              <a:t>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22</a:t>
            </a:fld>
            <a:endParaRPr lang="it-IT" sz="825" dirty="0">
              <a:solidFill>
                <a:schemeClr val="tx1"/>
              </a:solidFill>
            </a:endParaRPr>
          </a:p>
        </p:txBody>
      </p:sp>
      <p:sp>
        <p:nvSpPr>
          <p:cNvPr id="2" name="TextBox 1"/>
          <p:cNvSpPr txBox="1"/>
          <p:nvPr/>
        </p:nvSpPr>
        <p:spPr>
          <a:xfrm>
            <a:off x="10508626" y="6909238"/>
            <a:ext cx="45719" cy="45719"/>
          </a:xfrm>
          <a:prstGeom prst="rect">
            <a:avLst/>
          </a:prstGeom>
          <a:noFill/>
        </p:spPr>
        <p:txBody>
          <a:bodyPr wrap="square" rtlCol="0">
            <a:spAutoFit/>
          </a:bodyPr>
          <a:lstStyle/>
          <a:p>
            <a:endParaRPr lang="es-MX" dirty="0"/>
          </a:p>
        </p:txBody>
      </p:sp>
      <p:sp>
        <p:nvSpPr>
          <p:cNvPr id="4" name="Rectangle 3">
            <a:extLst>
              <a:ext uri="{FF2B5EF4-FFF2-40B4-BE49-F238E27FC236}">
                <a16:creationId xmlns:a16="http://schemas.microsoft.com/office/drawing/2014/main" id="{8AEF9CA2-C3A9-5495-4D50-AAA6519379DA}"/>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6" name="Rectangle 9">
            <a:extLst>
              <a:ext uri="{FF2B5EF4-FFF2-40B4-BE49-F238E27FC236}">
                <a16:creationId xmlns:a16="http://schemas.microsoft.com/office/drawing/2014/main" id="{7928750F-7906-D2B2-2518-3B97A63887E8}"/>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13" name="Picture 12">
            <a:extLst>
              <a:ext uri="{FF2B5EF4-FFF2-40B4-BE49-F238E27FC236}">
                <a16:creationId xmlns:a16="http://schemas.microsoft.com/office/drawing/2014/main" id="{F715A4DB-8BD0-948D-83D3-0AB1231F2887}"/>
              </a:ext>
            </a:extLst>
          </p:cNvPr>
          <p:cNvPicPr>
            <a:picLocks noChangeAspect="1"/>
          </p:cNvPicPr>
          <p:nvPr/>
        </p:nvPicPr>
        <p:blipFill>
          <a:blip r:embed="rId2"/>
          <a:stretch>
            <a:fillRect/>
          </a:stretch>
        </p:blipFill>
        <p:spPr>
          <a:xfrm>
            <a:off x="453249" y="1244807"/>
            <a:ext cx="3648584" cy="3210373"/>
          </a:xfrm>
          <a:prstGeom prst="rect">
            <a:avLst/>
          </a:prstGeom>
        </p:spPr>
      </p:pic>
      <p:pic>
        <p:nvPicPr>
          <p:cNvPr id="19" name="Picture 18">
            <a:extLst>
              <a:ext uri="{FF2B5EF4-FFF2-40B4-BE49-F238E27FC236}">
                <a16:creationId xmlns:a16="http://schemas.microsoft.com/office/drawing/2014/main" id="{F05196B9-A708-9508-680F-044C860CE6CD}"/>
              </a:ext>
            </a:extLst>
          </p:cNvPr>
          <p:cNvPicPr>
            <a:picLocks noChangeAspect="1"/>
          </p:cNvPicPr>
          <p:nvPr/>
        </p:nvPicPr>
        <p:blipFill>
          <a:blip r:embed="rId3"/>
          <a:stretch>
            <a:fillRect/>
          </a:stretch>
        </p:blipFill>
        <p:spPr>
          <a:xfrm>
            <a:off x="4528791" y="1248326"/>
            <a:ext cx="4161960" cy="3210373"/>
          </a:xfrm>
          <a:prstGeom prst="rect">
            <a:avLst/>
          </a:prstGeom>
        </p:spPr>
      </p:pic>
    </p:spTree>
    <p:extLst>
      <p:ext uri="{BB962C8B-B14F-4D97-AF65-F5344CB8AC3E}">
        <p14:creationId xmlns:p14="http://schemas.microsoft.com/office/powerpoint/2010/main" val="3706713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05</a:t>
            </a:r>
          </a:p>
        </p:txBody>
      </p:sp>
      <p:sp>
        <p:nvSpPr>
          <p:cNvPr id="3" name="Titolo 2"/>
          <p:cNvSpPr>
            <a:spLocks noGrp="1"/>
          </p:cNvSpPr>
          <p:nvPr>
            <p:ph type="title"/>
          </p:nvPr>
        </p:nvSpPr>
        <p:spPr>
          <a:xfrm>
            <a:off x="1847073" y="2344835"/>
            <a:ext cx="3270838" cy="646847"/>
          </a:xfrm>
        </p:spPr>
        <p:txBody>
          <a:bodyPr/>
          <a:lstStyle/>
          <a:p>
            <a:pPr>
              <a:lnSpc>
                <a:spcPct val="150000"/>
              </a:lnSpc>
              <a:defRPr/>
            </a:pPr>
            <a:r>
              <a:rPr lang="en-US" dirty="0">
                <a:solidFill>
                  <a:schemeClr val="tx1"/>
                </a:solidFill>
                <a:hlinkClick r:id="rId2" action="ppaction://hlinksldjump"/>
              </a:rPr>
              <a:t>Ejector</a:t>
            </a:r>
            <a:r>
              <a:rPr lang="es-MX" dirty="0">
                <a:solidFill>
                  <a:schemeClr val="tx1"/>
                </a:solidFill>
                <a:hlinkClick r:id="rId2" action="ppaction://hlinksldjump"/>
              </a:rPr>
              <a:t> </a:t>
            </a:r>
            <a:r>
              <a:rPr lang="en-US" dirty="0">
                <a:solidFill>
                  <a:schemeClr val="tx1"/>
                </a:solidFill>
                <a:hlinkClick r:id="rId2" action="ppaction://hlinksldjump"/>
              </a:rPr>
              <a:t>System</a:t>
            </a:r>
            <a:r>
              <a:rPr lang="es-MX" dirty="0">
                <a:solidFill>
                  <a:schemeClr val="tx1"/>
                </a:solidFill>
                <a:hlinkClick r:id="rId2" action="ppaction://hlinksldjump"/>
              </a:rPr>
              <a:t> &amp; </a:t>
            </a:r>
            <a:r>
              <a:rPr lang="en-US" dirty="0">
                <a:solidFill>
                  <a:schemeClr val="tx1"/>
                </a:solidFill>
                <a:hlinkClick r:id="rId2" action="ppaction://hlinksldjump"/>
              </a:rPr>
              <a:t>Parts</a:t>
            </a:r>
            <a:r>
              <a:rPr lang="es-MX" dirty="0">
                <a:solidFill>
                  <a:schemeClr val="tx1"/>
                </a:solidFill>
                <a:hlinkClick r:id="rId2" action="ppaction://hlinksldjump"/>
              </a:rPr>
              <a:t> .</a:t>
            </a:r>
            <a:endParaRPr lang="en-US" dirty="0">
              <a:solidFill>
                <a:schemeClr val="tx1"/>
              </a:solidFill>
            </a:endParaRPr>
          </a:p>
        </p:txBody>
      </p:sp>
    </p:spTree>
    <p:extLst>
      <p:ext uri="{BB962C8B-B14F-4D97-AF65-F5344CB8AC3E}">
        <p14:creationId xmlns:p14="http://schemas.microsoft.com/office/powerpoint/2010/main" val="336171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p:txBody>
          <a:bodyPr/>
          <a:lstStyle/>
          <a:p>
            <a:r>
              <a:rPr lang="es-MX" dirty="0"/>
              <a:t>Ejector System</a:t>
            </a:r>
            <a:endParaRPr lang="en-US" dirty="0"/>
          </a:p>
        </p:txBody>
      </p:sp>
      <p:sp>
        <p:nvSpPr>
          <p:cNvPr id="3" name="2 Marcador de número de diapositiva"/>
          <p:cNvSpPr>
            <a:spLocks noGrp="1"/>
          </p:cNvSpPr>
          <p:nvPr>
            <p:ph type="sldNum" sz="quarter" idx="4"/>
          </p:nvPr>
        </p:nvSpPr>
        <p:spPr/>
        <p:txBody>
          <a:bodyPr/>
          <a:lstStyle/>
          <a:p>
            <a:pPr defTabSz="342900"/>
            <a:fld id="{9648F461-6B1C-CA42-A063-2DCE900AB2CB}" type="slidenum">
              <a:rPr lang="it-IT" smtClean="0">
                <a:solidFill>
                  <a:srgbClr val="898C8A"/>
                </a:solidFill>
              </a:rPr>
              <a:pPr defTabSz="342900"/>
              <a:t>24</a:t>
            </a:fld>
            <a:endParaRPr lang="it-IT" dirty="0">
              <a:solidFill>
                <a:srgbClr val="898C8A"/>
              </a:solidFill>
            </a:endParaRPr>
          </a:p>
        </p:txBody>
      </p:sp>
      <p:sp>
        <p:nvSpPr>
          <p:cNvPr id="17" name="Rectangle 1">
            <a:extLst>
              <a:ext uri="{FF2B5EF4-FFF2-40B4-BE49-F238E27FC236}">
                <a16:creationId xmlns:a16="http://schemas.microsoft.com/office/drawing/2014/main" id="{3EF9F4A2-7D80-4680-92AD-1397D5776EE8}"/>
              </a:ext>
            </a:extLst>
          </p:cNvPr>
          <p:cNvSpPr txBox="1">
            <a:spLocks noChangeArrowheads="1"/>
          </p:cNvSpPr>
          <p:nvPr/>
        </p:nvSpPr>
        <p:spPr bwMode="auto">
          <a:xfrm>
            <a:off x="924680" y="1048866"/>
            <a:ext cx="3077075" cy="713024"/>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r>
              <a:rPr lang="en-US" altLang="es-MX" sz="1200" dirty="0">
                <a:solidFill>
                  <a:schemeClr val="bg1"/>
                </a:solidFill>
              </a:rPr>
              <a:t> </a:t>
            </a:r>
          </a:p>
          <a:p>
            <a:pPr marL="0" indent="0" algn="ctr" defTabSz="914400" eaLnBrk="0" fontAlgn="base" hangingPunct="0">
              <a:spcBef>
                <a:spcPct val="0"/>
              </a:spcBef>
              <a:spcAft>
                <a:spcPct val="0"/>
              </a:spcAft>
              <a:buFont typeface="Wingdings" charset="2"/>
              <a:buNone/>
            </a:pPr>
            <a:r>
              <a:rPr lang="en-US" altLang="es-MX" sz="1200" dirty="0">
                <a:solidFill>
                  <a:schemeClr val="bg1"/>
                </a:solidFill>
              </a:rPr>
              <a:t>First position: Slides &amp; retractors in Position backward </a:t>
            </a:r>
          </a:p>
          <a:p>
            <a:pPr marL="0" indent="0" algn="ctr" defTabSz="914400" eaLnBrk="0" fontAlgn="base" hangingPunct="0">
              <a:spcBef>
                <a:spcPct val="0"/>
              </a:spcBef>
              <a:spcAft>
                <a:spcPct val="0"/>
              </a:spcAft>
              <a:buFont typeface="Wingdings" charset="2"/>
              <a:buNone/>
            </a:pPr>
            <a:r>
              <a:rPr lang="es-MX" altLang="es-MX" sz="1200" dirty="0">
                <a:solidFill>
                  <a:schemeClr val="tx1"/>
                </a:solidFill>
              </a:rPr>
              <a:t> </a:t>
            </a:r>
          </a:p>
        </p:txBody>
      </p:sp>
      <p:sp>
        <p:nvSpPr>
          <p:cNvPr id="18" name="Rectangle 1">
            <a:extLst>
              <a:ext uri="{FF2B5EF4-FFF2-40B4-BE49-F238E27FC236}">
                <a16:creationId xmlns:a16="http://schemas.microsoft.com/office/drawing/2014/main" id="{5898030E-1380-4F73-BC43-F70061C2A9C7}"/>
              </a:ext>
            </a:extLst>
          </p:cNvPr>
          <p:cNvSpPr txBox="1">
            <a:spLocks noChangeArrowheads="1"/>
          </p:cNvSpPr>
          <p:nvPr/>
        </p:nvSpPr>
        <p:spPr bwMode="auto">
          <a:xfrm>
            <a:off x="5216705" y="1045543"/>
            <a:ext cx="3162885" cy="713024"/>
          </a:xfrm>
          <a:prstGeom prst="rect">
            <a:avLst/>
          </a:prstGeom>
          <a:solidFill>
            <a:schemeClr val="accent1">
              <a:lumMod val="75000"/>
              <a:lumOff val="25000"/>
            </a:schemeClr>
          </a:solidFill>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endParaRPr lang="en-US" altLang="es-MX" sz="1200" dirty="0">
              <a:solidFill>
                <a:schemeClr val="bg1"/>
              </a:solidFill>
            </a:endParaRPr>
          </a:p>
          <a:p>
            <a:pPr marL="0" indent="0" algn="ctr" defTabSz="914400" eaLnBrk="0" fontAlgn="base" hangingPunct="0">
              <a:spcBef>
                <a:spcPct val="0"/>
              </a:spcBef>
              <a:spcAft>
                <a:spcPct val="0"/>
              </a:spcAft>
              <a:buFont typeface="Wingdings" charset="2"/>
              <a:buNone/>
            </a:pPr>
            <a:r>
              <a:rPr lang="en-US" altLang="es-MX" sz="1200" dirty="0">
                <a:solidFill>
                  <a:schemeClr val="bg1"/>
                </a:solidFill>
              </a:rPr>
              <a:t>Second position: Slides &amp; retractors in Position forward ( ejection backward)</a:t>
            </a:r>
          </a:p>
          <a:p>
            <a:pPr marL="0" indent="0" algn="ctr" defTabSz="914400" eaLnBrk="0" fontAlgn="base" hangingPunct="0">
              <a:spcBef>
                <a:spcPct val="0"/>
              </a:spcBef>
              <a:spcAft>
                <a:spcPct val="0"/>
              </a:spcAft>
              <a:buFont typeface="Wingdings" charset="2"/>
              <a:buNone/>
            </a:pPr>
            <a:r>
              <a:rPr lang="es-MX" altLang="es-MX" sz="1200" dirty="0">
                <a:solidFill>
                  <a:schemeClr val="tx1"/>
                </a:solidFill>
              </a:rPr>
              <a:t> </a:t>
            </a:r>
          </a:p>
        </p:txBody>
      </p:sp>
      <p:sp>
        <p:nvSpPr>
          <p:cNvPr id="4" name="Rectangle 3">
            <a:extLst>
              <a:ext uri="{FF2B5EF4-FFF2-40B4-BE49-F238E27FC236}">
                <a16:creationId xmlns:a16="http://schemas.microsoft.com/office/drawing/2014/main" id="{3F3391AC-5673-F781-2AF5-90E65B5012B3}"/>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5" name="Rectangle 9">
            <a:extLst>
              <a:ext uri="{FF2B5EF4-FFF2-40B4-BE49-F238E27FC236}">
                <a16:creationId xmlns:a16="http://schemas.microsoft.com/office/drawing/2014/main" id="{386ADFB1-3F15-6424-A953-084C6FE8AD35}"/>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10" name="Picture 9">
            <a:extLst>
              <a:ext uri="{FF2B5EF4-FFF2-40B4-BE49-F238E27FC236}">
                <a16:creationId xmlns:a16="http://schemas.microsoft.com/office/drawing/2014/main" id="{27BF2475-7757-8B43-28C2-87F0132630C9}"/>
              </a:ext>
            </a:extLst>
          </p:cNvPr>
          <p:cNvPicPr>
            <a:picLocks noChangeAspect="1"/>
          </p:cNvPicPr>
          <p:nvPr/>
        </p:nvPicPr>
        <p:blipFill>
          <a:blip r:embed="rId2"/>
          <a:stretch>
            <a:fillRect/>
          </a:stretch>
        </p:blipFill>
        <p:spPr>
          <a:xfrm>
            <a:off x="316363" y="1966841"/>
            <a:ext cx="4058981" cy="2838658"/>
          </a:xfrm>
          <a:prstGeom prst="rect">
            <a:avLst/>
          </a:prstGeom>
        </p:spPr>
      </p:pic>
      <p:pic>
        <p:nvPicPr>
          <p:cNvPr id="15" name="Picture 14">
            <a:extLst>
              <a:ext uri="{FF2B5EF4-FFF2-40B4-BE49-F238E27FC236}">
                <a16:creationId xmlns:a16="http://schemas.microsoft.com/office/drawing/2014/main" id="{499A508A-8922-9F2F-2FD4-BF60035E8789}"/>
              </a:ext>
            </a:extLst>
          </p:cNvPr>
          <p:cNvPicPr>
            <a:picLocks noChangeAspect="1"/>
          </p:cNvPicPr>
          <p:nvPr/>
        </p:nvPicPr>
        <p:blipFill>
          <a:blip r:embed="rId3"/>
          <a:stretch>
            <a:fillRect/>
          </a:stretch>
        </p:blipFill>
        <p:spPr>
          <a:xfrm>
            <a:off x="4768656" y="1966841"/>
            <a:ext cx="4058981" cy="2838658"/>
          </a:xfrm>
          <a:prstGeom prst="rect">
            <a:avLst/>
          </a:prstGeom>
        </p:spPr>
      </p:pic>
    </p:spTree>
    <p:extLst>
      <p:ext uri="{BB962C8B-B14F-4D97-AF65-F5344CB8AC3E}">
        <p14:creationId xmlns:p14="http://schemas.microsoft.com/office/powerpoint/2010/main" val="1048099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403971" y="200449"/>
            <a:ext cx="6055533" cy="241556"/>
          </a:xfrm>
        </p:spPr>
        <p:txBody>
          <a:bodyPr/>
          <a:lstStyle/>
          <a:p>
            <a:pPr algn="ctr"/>
            <a:r>
              <a:rPr lang="en-US" sz="1350" dirty="0">
                <a:solidFill>
                  <a:srgbClr val="002755"/>
                </a:solidFill>
              </a:rPr>
              <a:t>Ejector</a:t>
            </a:r>
            <a:r>
              <a:rPr lang="it-IT" sz="1350" dirty="0">
                <a:solidFill>
                  <a:srgbClr val="002755"/>
                </a:solidFill>
              </a:rPr>
              <a:t> System    </a:t>
            </a:r>
          </a:p>
        </p:txBody>
      </p:sp>
      <p:sp>
        <p:nvSpPr>
          <p:cNvPr id="3" name="Slide Number Placeholder 2"/>
          <p:cNvSpPr>
            <a:spLocks noGrp="1"/>
          </p:cNvSpPr>
          <p:nvPr>
            <p:ph type="sldNum" sz="quarter" idx="4"/>
          </p:nvPr>
        </p:nvSpPr>
        <p:spPr/>
        <p:txBody>
          <a:bodyPr/>
          <a:lstStyle/>
          <a:p>
            <a:fld id="{9648F461-6B1C-CA42-A063-2DCE900AB2CB}" type="slidenum">
              <a:rPr lang="it-IT" sz="825">
                <a:solidFill>
                  <a:schemeClr val="tx1"/>
                </a:solidFill>
              </a:rPr>
              <a:pPr/>
              <a:t>25</a:t>
            </a:fld>
            <a:endParaRPr lang="it-IT" sz="825" dirty="0">
              <a:solidFill>
                <a:schemeClr val="tx1"/>
              </a:solidFill>
            </a:endParaRPr>
          </a:p>
        </p:txBody>
      </p:sp>
      <p:sp>
        <p:nvSpPr>
          <p:cNvPr id="6" name="Text Placeholder 5"/>
          <p:cNvSpPr>
            <a:spLocks noGrp="1"/>
          </p:cNvSpPr>
          <p:nvPr>
            <p:ph type="body" sz="quarter" idx="21"/>
          </p:nvPr>
        </p:nvSpPr>
        <p:spPr>
          <a:xfrm>
            <a:off x="1614828" y="585477"/>
            <a:ext cx="5298242" cy="250342"/>
          </a:xfrm>
        </p:spPr>
        <p:txBody>
          <a:bodyPr/>
          <a:lstStyle/>
          <a:p>
            <a:pPr algn="ctr"/>
            <a:r>
              <a:rPr lang="en-US" dirty="0">
                <a:solidFill>
                  <a:schemeClr val="tx1"/>
                </a:solidFill>
              </a:rPr>
              <a:t>Ejection System Has The Following Configuration:</a:t>
            </a:r>
          </a:p>
        </p:txBody>
      </p:sp>
      <p:sp>
        <p:nvSpPr>
          <p:cNvPr id="32" name="CuadroTexto 31">
            <a:extLst>
              <a:ext uri="{FF2B5EF4-FFF2-40B4-BE49-F238E27FC236}">
                <a16:creationId xmlns:a16="http://schemas.microsoft.com/office/drawing/2014/main" id="{32BCEABD-0B10-4954-8C71-4A0D52ACEF83}"/>
              </a:ext>
            </a:extLst>
          </p:cNvPr>
          <p:cNvSpPr txBox="1"/>
          <p:nvPr/>
        </p:nvSpPr>
        <p:spPr>
          <a:xfrm>
            <a:off x="1658382" y="3211173"/>
            <a:ext cx="585417" cy="215444"/>
          </a:xfrm>
          <a:prstGeom prst="rect">
            <a:avLst/>
          </a:prstGeom>
          <a:noFill/>
        </p:spPr>
        <p:txBody>
          <a:bodyPr wrap="none" rtlCol="0">
            <a:spAutoFit/>
          </a:bodyPr>
          <a:lstStyle/>
          <a:p>
            <a:r>
              <a:rPr lang="es-MX" sz="800" dirty="0">
                <a:solidFill>
                  <a:schemeClr val="bg1"/>
                </a:solidFill>
              </a:rPr>
              <a:t>1050mm</a:t>
            </a:r>
          </a:p>
        </p:txBody>
      </p:sp>
      <p:grpSp>
        <p:nvGrpSpPr>
          <p:cNvPr id="22" name="Group 21">
            <a:extLst>
              <a:ext uri="{FF2B5EF4-FFF2-40B4-BE49-F238E27FC236}">
                <a16:creationId xmlns:a16="http://schemas.microsoft.com/office/drawing/2014/main" id="{E15ED5D3-7CF9-F7CA-5D34-8FC9D1BAA2D7}"/>
              </a:ext>
            </a:extLst>
          </p:cNvPr>
          <p:cNvGrpSpPr/>
          <p:nvPr/>
        </p:nvGrpSpPr>
        <p:grpSpPr>
          <a:xfrm>
            <a:off x="358186" y="2504131"/>
            <a:ext cx="3185807" cy="626456"/>
            <a:chOff x="3555896" y="4180434"/>
            <a:chExt cx="3185807" cy="626456"/>
          </a:xfrm>
        </p:grpSpPr>
        <p:grpSp>
          <p:nvGrpSpPr>
            <p:cNvPr id="13" name="Group 12">
              <a:extLst>
                <a:ext uri="{FF2B5EF4-FFF2-40B4-BE49-F238E27FC236}">
                  <a16:creationId xmlns:a16="http://schemas.microsoft.com/office/drawing/2014/main" id="{1A55E048-D5F1-BB5B-C387-BB7929672771}"/>
                </a:ext>
              </a:extLst>
            </p:cNvPr>
            <p:cNvGrpSpPr/>
            <p:nvPr/>
          </p:nvGrpSpPr>
          <p:grpSpPr>
            <a:xfrm>
              <a:off x="3555896" y="4577311"/>
              <a:ext cx="2750143" cy="229579"/>
              <a:chOff x="3555896" y="4577311"/>
              <a:chExt cx="2750143" cy="229579"/>
            </a:xfrm>
          </p:grpSpPr>
          <p:sp>
            <p:nvSpPr>
              <p:cNvPr id="20" name="Rectangle 2">
                <a:extLst>
                  <a:ext uri="{FF2B5EF4-FFF2-40B4-BE49-F238E27FC236}">
                    <a16:creationId xmlns:a16="http://schemas.microsoft.com/office/drawing/2014/main" id="{232A9A26-8D7E-47D2-9605-459F6B1F74D4}"/>
                  </a:ext>
                </a:extLst>
              </p:cNvPr>
              <p:cNvSpPr>
                <a:spLocks noChangeArrowheads="1"/>
              </p:cNvSpPr>
              <p:nvPr/>
            </p:nvSpPr>
            <p:spPr bwMode="auto">
              <a:xfrm>
                <a:off x="3877923" y="4586309"/>
                <a:ext cx="2428116" cy="22058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err="1">
                    <a:ln>
                      <a:noFill/>
                    </a:ln>
                    <a:solidFill>
                      <a:srgbClr val="222222"/>
                    </a:solidFill>
                    <a:effectLst/>
                  </a:rPr>
                  <a:t>blow</a:t>
                </a:r>
                <a:r>
                  <a:rPr kumimoji="0" lang="es-MX" altLang="es-MX" sz="1600" b="0" i="0" u="none" strike="noStrike" cap="none" normalizeH="0" baseline="0" dirty="0">
                    <a:ln>
                      <a:noFill/>
                    </a:ln>
                    <a:solidFill>
                      <a:srgbClr val="222222"/>
                    </a:solidFill>
                    <a:effectLst/>
                  </a:rPr>
                  <a:t> </a:t>
                </a:r>
                <a:r>
                  <a:rPr kumimoji="0" lang="es-MX" altLang="es-MX" sz="1600" b="0" i="0" u="none" strike="noStrike" cap="none" normalizeH="0" baseline="0" dirty="0" err="1">
                    <a:ln>
                      <a:noFill/>
                    </a:ln>
                    <a:solidFill>
                      <a:srgbClr val="222222"/>
                    </a:solidFill>
                    <a:effectLst/>
                  </a:rPr>
                  <a:t>ejection</a:t>
                </a:r>
                <a:r>
                  <a:rPr kumimoji="0" lang="es-MX" altLang="es-MX" sz="1600" b="0" i="0" u="none" strike="noStrike" cap="none" normalizeH="0" baseline="0" dirty="0">
                    <a:ln>
                      <a:noFill/>
                    </a:ln>
                    <a:solidFill>
                      <a:srgbClr val="222222"/>
                    </a:solidFill>
                    <a:effectLst/>
                  </a:rPr>
                  <a:t> </a:t>
                </a:r>
                <a:r>
                  <a:rPr kumimoji="0" lang="es-MX" altLang="es-MX" sz="1600" b="0" i="0" u="none" strike="noStrike" cap="none" normalizeH="0" baseline="0" dirty="0" err="1">
                    <a:ln>
                      <a:noFill/>
                    </a:ln>
                    <a:solidFill>
                      <a:srgbClr val="222222"/>
                    </a:solidFill>
                    <a:effectLst/>
                  </a:rPr>
                  <a:t>system</a:t>
                </a:r>
                <a:r>
                  <a:rPr kumimoji="0" lang="es-MX" altLang="es-MX" sz="1600" b="0" i="0" u="none" strike="noStrike" cap="none" normalizeH="0" baseline="0" dirty="0">
                    <a:ln>
                      <a:noFill/>
                    </a:ln>
                    <a:solidFill>
                      <a:schemeClr val="tx1"/>
                    </a:solidFill>
                    <a:effectLst/>
                  </a:rPr>
                  <a:t> </a:t>
                </a:r>
              </a:p>
            </p:txBody>
          </p:sp>
          <p:sp>
            <p:nvSpPr>
              <p:cNvPr id="43" name="Rectángulo 42">
                <a:extLst>
                  <a:ext uri="{FF2B5EF4-FFF2-40B4-BE49-F238E27FC236}">
                    <a16:creationId xmlns:a16="http://schemas.microsoft.com/office/drawing/2014/main" id="{66C30103-FD3A-412E-B474-0D97D3478763}"/>
                  </a:ext>
                </a:extLst>
              </p:cNvPr>
              <p:cNvSpPr/>
              <p:nvPr/>
            </p:nvSpPr>
            <p:spPr>
              <a:xfrm>
                <a:off x="3555896" y="4577311"/>
                <a:ext cx="273018" cy="215444"/>
              </a:xfrm>
              <a:prstGeom prst="rect">
                <a:avLst/>
              </a:prstGeom>
              <a:noFill/>
              <a:ln w="19050">
                <a:solidFill>
                  <a:srgbClr val="EB611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sz="1600" dirty="0"/>
              </a:p>
            </p:txBody>
          </p:sp>
        </p:grpSp>
        <p:grpSp>
          <p:nvGrpSpPr>
            <p:cNvPr id="12" name="Group 11">
              <a:extLst>
                <a:ext uri="{FF2B5EF4-FFF2-40B4-BE49-F238E27FC236}">
                  <a16:creationId xmlns:a16="http://schemas.microsoft.com/office/drawing/2014/main" id="{8359F56A-7FA7-8EE4-367C-FB1CA64309C2}"/>
                </a:ext>
              </a:extLst>
            </p:cNvPr>
            <p:cNvGrpSpPr/>
            <p:nvPr/>
          </p:nvGrpSpPr>
          <p:grpSpPr>
            <a:xfrm>
              <a:off x="3555896" y="4180434"/>
              <a:ext cx="3185807" cy="242309"/>
              <a:chOff x="3555896" y="4180434"/>
              <a:chExt cx="3185807" cy="242309"/>
            </a:xfrm>
          </p:grpSpPr>
          <p:sp>
            <p:nvSpPr>
              <p:cNvPr id="11" name="Rectangle 1">
                <a:extLst>
                  <a:ext uri="{FF2B5EF4-FFF2-40B4-BE49-F238E27FC236}">
                    <a16:creationId xmlns:a16="http://schemas.microsoft.com/office/drawing/2014/main" id="{27F647C7-BCE2-44E6-B965-B549AB734D1B}"/>
                  </a:ext>
                </a:extLst>
              </p:cNvPr>
              <p:cNvSpPr>
                <a:spLocks noChangeArrowheads="1"/>
              </p:cNvSpPr>
              <p:nvPr/>
            </p:nvSpPr>
            <p:spPr bwMode="auto">
              <a:xfrm>
                <a:off x="3877923" y="4202162"/>
                <a:ext cx="2863780" cy="22058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err="1">
                    <a:ln>
                      <a:noFill/>
                    </a:ln>
                    <a:solidFill>
                      <a:srgbClr val="222222"/>
                    </a:solidFill>
                    <a:effectLst/>
                  </a:rPr>
                  <a:t>hydraulic</a:t>
                </a:r>
                <a:r>
                  <a:rPr kumimoji="0" lang="es-MX" altLang="es-MX" sz="1600" b="0" i="0" u="none" strike="noStrike" cap="none" normalizeH="0" baseline="0" dirty="0">
                    <a:ln>
                      <a:noFill/>
                    </a:ln>
                    <a:solidFill>
                      <a:srgbClr val="222222"/>
                    </a:solidFill>
                    <a:effectLst/>
                  </a:rPr>
                  <a:t> </a:t>
                </a:r>
                <a:r>
                  <a:rPr kumimoji="0" lang="es-MX" altLang="es-MX" sz="1600" b="0" i="0" u="none" strike="noStrike" cap="none" normalizeH="0" baseline="0" dirty="0" err="1">
                    <a:ln>
                      <a:noFill/>
                    </a:ln>
                    <a:solidFill>
                      <a:srgbClr val="222222"/>
                    </a:solidFill>
                    <a:effectLst/>
                  </a:rPr>
                  <a:t>ejection</a:t>
                </a:r>
                <a:r>
                  <a:rPr kumimoji="0" lang="es-MX" altLang="es-MX" sz="1600" b="0" i="0" u="none" strike="noStrike" cap="none" normalizeH="0" baseline="0" dirty="0">
                    <a:ln>
                      <a:noFill/>
                    </a:ln>
                    <a:solidFill>
                      <a:srgbClr val="222222"/>
                    </a:solidFill>
                    <a:effectLst/>
                  </a:rPr>
                  <a:t> </a:t>
                </a:r>
                <a:r>
                  <a:rPr kumimoji="0" lang="es-MX" altLang="es-MX" sz="1600" b="0" i="0" u="none" strike="noStrike" cap="none" normalizeH="0" baseline="0" dirty="0" err="1">
                    <a:ln>
                      <a:noFill/>
                    </a:ln>
                    <a:solidFill>
                      <a:srgbClr val="222222"/>
                    </a:solidFill>
                    <a:effectLst/>
                  </a:rPr>
                  <a:t>system</a:t>
                </a:r>
                <a:r>
                  <a:rPr kumimoji="0" lang="es-MX" altLang="es-MX" sz="1600" b="0" i="0" u="none" strike="noStrike" cap="none" normalizeH="0" baseline="0" dirty="0">
                    <a:ln>
                      <a:noFill/>
                    </a:ln>
                    <a:solidFill>
                      <a:schemeClr val="tx1"/>
                    </a:solidFill>
                    <a:effectLst/>
                  </a:rPr>
                  <a:t> </a:t>
                </a:r>
              </a:p>
            </p:txBody>
          </p:sp>
          <p:sp>
            <p:nvSpPr>
              <p:cNvPr id="44" name="Rectángulo 43">
                <a:extLst>
                  <a:ext uri="{FF2B5EF4-FFF2-40B4-BE49-F238E27FC236}">
                    <a16:creationId xmlns:a16="http://schemas.microsoft.com/office/drawing/2014/main" id="{025FFA4C-1E3D-4E7F-93C4-3C5E780BC6CB}"/>
                  </a:ext>
                </a:extLst>
              </p:cNvPr>
              <p:cNvSpPr/>
              <p:nvPr/>
            </p:nvSpPr>
            <p:spPr>
              <a:xfrm>
                <a:off x="3555896" y="4180434"/>
                <a:ext cx="273018" cy="215444"/>
              </a:xfrm>
              <a:prstGeom prst="rect">
                <a:avLst/>
              </a:prstGeom>
              <a:noFill/>
              <a:ln w="19050">
                <a:solidFill>
                  <a:srgbClr val="53499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sz="1600" dirty="0"/>
              </a:p>
            </p:txBody>
          </p:sp>
        </p:grpSp>
      </p:grpSp>
      <p:sp>
        <p:nvSpPr>
          <p:cNvPr id="5" name="Rectangle 4">
            <a:extLst>
              <a:ext uri="{FF2B5EF4-FFF2-40B4-BE49-F238E27FC236}">
                <a16:creationId xmlns:a16="http://schemas.microsoft.com/office/drawing/2014/main" id="{C9EA817A-0BEA-AF6D-6B25-23B9C05CCF90}"/>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8" name="Rectangle 9">
            <a:extLst>
              <a:ext uri="{FF2B5EF4-FFF2-40B4-BE49-F238E27FC236}">
                <a16:creationId xmlns:a16="http://schemas.microsoft.com/office/drawing/2014/main" id="{806F9FAD-6A5E-CBBB-2DAF-A1ACA9C9854E}"/>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7" name="Picture 6">
            <a:extLst>
              <a:ext uri="{FF2B5EF4-FFF2-40B4-BE49-F238E27FC236}">
                <a16:creationId xmlns:a16="http://schemas.microsoft.com/office/drawing/2014/main" id="{D30D6DEB-EED1-CCF8-E38E-C70FDEABF7F4}"/>
              </a:ext>
            </a:extLst>
          </p:cNvPr>
          <p:cNvPicPr>
            <a:picLocks noChangeAspect="1"/>
          </p:cNvPicPr>
          <p:nvPr/>
        </p:nvPicPr>
        <p:blipFill rotWithShape="1">
          <a:blip r:embed="rId2"/>
          <a:srcRect l="12576" t="41586" r="6213"/>
          <a:stretch/>
        </p:blipFill>
        <p:spPr>
          <a:xfrm>
            <a:off x="3449533" y="1242223"/>
            <a:ext cx="4539341" cy="3008434"/>
          </a:xfrm>
          <a:prstGeom prst="rect">
            <a:avLst/>
          </a:prstGeom>
        </p:spPr>
      </p:pic>
      <p:sp>
        <p:nvSpPr>
          <p:cNvPr id="9" name="Rectángulo 42">
            <a:extLst>
              <a:ext uri="{FF2B5EF4-FFF2-40B4-BE49-F238E27FC236}">
                <a16:creationId xmlns:a16="http://schemas.microsoft.com/office/drawing/2014/main" id="{6014E399-0125-A350-C485-2E5F00A40BBE}"/>
              </a:ext>
            </a:extLst>
          </p:cNvPr>
          <p:cNvSpPr/>
          <p:nvPr/>
        </p:nvSpPr>
        <p:spPr>
          <a:xfrm>
            <a:off x="4802109" y="2229368"/>
            <a:ext cx="1595800" cy="1671909"/>
          </a:xfrm>
          <a:prstGeom prst="rect">
            <a:avLst/>
          </a:prstGeom>
          <a:noFill/>
          <a:ln w="28575">
            <a:solidFill>
              <a:srgbClr val="EB611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sz="1600" dirty="0"/>
          </a:p>
        </p:txBody>
      </p:sp>
    </p:spTree>
    <p:extLst>
      <p:ext uri="{BB962C8B-B14F-4D97-AF65-F5344CB8AC3E}">
        <p14:creationId xmlns:p14="http://schemas.microsoft.com/office/powerpoint/2010/main" val="2816628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defTabSz="342900"/>
            <a:fld id="{9648F461-6B1C-CA42-A063-2DCE900AB2CB}" type="slidenum">
              <a:rPr lang="it-IT" smtClean="0">
                <a:solidFill>
                  <a:srgbClr val="898C8A"/>
                </a:solidFill>
              </a:rPr>
              <a:pPr defTabSz="342900"/>
              <a:t>26</a:t>
            </a:fld>
            <a:endParaRPr lang="it-IT" dirty="0">
              <a:solidFill>
                <a:srgbClr val="898C8A"/>
              </a:solidFill>
            </a:endParaRPr>
          </a:p>
        </p:txBody>
      </p:sp>
      <p:graphicFrame>
        <p:nvGraphicFramePr>
          <p:cNvPr id="5" name="Table 5">
            <a:extLst>
              <a:ext uri="{FF2B5EF4-FFF2-40B4-BE49-F238E27FC236}">
                <a16:creationId xmlns:a16="http://schemas.microsoft.com/office/drawing/2014/main" id="{007E43E0-ABA2-DD28-475E-3491BB88BDA1}"/>
              </a:ext>
            </a:extLst>
          </p:cNvPr>
          <p:cNvGraphicFramePr>
            <a:graphicFrameLocks noGrp="1"/>
          </p:cNvGraphicFramePr>
          <p:nvPr>
            <p:extLst>
              <p:ext uri="{D42A27DB-BD31-4B8C-83A1-F6EECF244321}">
                <p14:modId xmlns:p14="http://schemas.microsoft.com/office/powerpoint/2010/main" val="1066975668"/>
              </p:ext>
            </p:extLst>
          </p:nvPr>
        </p:nvGraphicFramePr>
        <p:xfrm>
          <a:off x="596435" y="702667"/>
          <a:ext cx="7976065" cy="474049"/>
        </p:xfrm>
        <a:graphic>
          <a:graphicData uri="http://schemas.openxmlformats.org/drawingml/2006/table">
            <a:tbl>
              <a:tblPr firstRow="1" bandRow="1">
                <a:tableStyleId>{5940675A-B579-460E-94D1-54222C63F5DA}</a:tableStyleId>
              </a:tblPr>
              <a:tblGrid>
                <a:gridCol w="3669681">
                  <a:extLst>
                    <a:ext uri="{9D8B030D-6E8A-4147-A177-3AD203B41FA5}">
                      <a16:colId xmlns:a16="http://schemas.microsoft.com/office/drawing/2014/main" val="670896670"/>
                    </a:ext>
                  </a:extLst>
                </a:gridCol>
                <a:gridCol w="4306384">
                  <a:extLst>
                    <a:ext uri="{9D8B030D-6E8A-4147-A177-3AD203B41FA5}">
                      <a16:colId xmlns:a16="http://schemas.microsoft.com/office/drawing/2014/main" val="473576312"/>
                    </a:ext>
                  </a:extLst>
                </a:gridCol>
              </a:tblGrid>
              <a:tr h="474049">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930168527"/>
                  </a:ext>
                </a:extLst>
              </a:tr>
            </a:tbl>
          </a:graphicData>
        </a:graphic>
      </p:graphicFrame>
      <p:sp>
        <p:nvSpPr>
          <p:cNvPr id="2" name="Text Placeholder 1"/>
          <p:cNvSpPr>
            <a:spLocks noGrp="1"/>
          </p:cNvSpPr>
          <p:nvPr>
            <p:ph type="body" sz="quarter" idx="14"/>
          </p:nvPr>
        </p:nvSpPr>
        <p:spPr>
          <a:xfrm>
            <a:off x="3002948" y="734752"/>
            <a:ext cx="2583231" cy="408250"/>
          </a:xfrm>
          <a:solidFill>
            <a:schemeClr val="bg1"/>
          </a:solidFill>
        </p:spPr>
        <p:txBody>
          <a:bodyPr/>
          <a:lstStyle/>
          <a:p>
            <a:r>
              <a:rPr lang="es-MX" sz="2000" dirty="0"/>
              <a:t>Ejector System Parts</a:t>
            </a:r>
          </a:p>
        </p:txBody>
      </p:sp>
      <p:sp>
        <p:nvSpPr>
          <p:cNvPr id="4" name="TextBox 3">
            <a:extLst>
              <a:ext uri="{FF2B5EF4-FFF2-40B4-BE49-F238E27FC236}">
                <a16:creationId xmlns:a16="http://schemas.microsoft.com/office/drawing/2014/main" id="{C0C54A9F-8DA6-F837-E1A2-C8A4E3163AE2}"/>
              </a:ext>
            </a:extLst>
          </p:cNvPr>
          <p:cNvSpPr txBox="1"/>
          <p:nvPr/>
        </p:nvSpPr>
        <p:spPr>
          <a:xfrm>
            <a:off x="2404382" y="2310140"/>
            <a:ext cx="4335236" cy="523220"/>
          </a:xfrm>
          <a:prstGeom prst="rect">
            <a:avLst/>
          </a:prstGeom>
          <a:noFill/>
        </p:spPr>
        <p:txBody>
          <a:bodyPr wrap="square" rtlCol="0">
            <a:spAutoFit/>
          </a:bodyPr>
          <a:lstStyle/>
          <a:p>
            <a:r>
              <a:rPr lang="en-US" sz="2800" dirty="0">
                <a:highlight>
                  <a:srgbClr val="FFFF00"/>
                </a:highlight>
              </a:rPr>
              <a:t>No se sacaron expulsores</a:t>
            </a:r>
          </a:p>
        </p:txBody>
      </p:sp>
    </p:spTree>
    <p:extLst>
      <p:ext uri="{BB962C8B-B14F-4D97-AF65-F5344CB8AC3E}">
        <p14:creationId xmlns:p14="http://schemas.microsoft.com/office/powerpoint/2010/main" val="2790122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06</a:t>
            </a:r>
          </a:p>
        </p:txBody>
      </p:sp>
      <p:sp>
        <p:nvSpPr>
          <p:cNvPr id="3" name="Titolo 2"/>
          <p:cNvSpPr>
            <a:spLocks noGrp="1"/>
          </p:cNvSpPr>
          <p:nvPr>
            <p:ph type="title"/>
          </p:nvPr>
        </p:nvSpPr>
        <p:spPr>
          <a:xfrm>
            <a:off x="1847073" y="2344835"/>
            <a:ext cx="3270838" cy="646847"/>
          </a:xfrm>
        </p:spPr>
        <p:txBody>
          <a:bodyPr/>
          <a:lstStyle/>
          <a:p>
            <a:pPr>
              <a:lnSpc>
                <a:spcPct val="150000"/>
              </a:lnSpc>
              <a:defRPr/>
            </a:pPr>
            <a:r>
              <a:rPr lang="en-US" dirty="0">
                <a:solidFill>
                  <a:schemeClr val="tx1"/>
                </a:solidFill>
                <a:hlinkClick r:id="rId2" action="ppaction://hlinksldjump"/>
              </a:rPr>
              <a:t>Locating</a:t>
            </a:r>
            <a:r>
              <a:rPr lang="es-MX" dirty="0">
                <a:solidFill>
                  <a:schemeClr val="tx1"/>
                </a:solidFill>
                <a:hlinkClick r:id="rId2" action="ppaction://hlinksldjump"/>
              </a:rPr>
              <a:t>  Ring.</a:t>
            </a:r>
            <a:endParaRPr lang="en-US" dirty="0">
              <a:solidFill>
                <a:schemeClr val="tx1"/>
              </a:solidFill>
            </a:endParaRPr>
          </a:p>
        </p:txBody>
      </p:sp>
    </p:spTree>
    <p:extLst>
      <p:ext uri="{BB962C8B-B14F-4D97-AF65-F5344CB8AC3E}">
        <p14:creationId xmlns:p14="http://schemas.microsoft.com/office/powerpoint/2010/main" val="3810506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p:cNvSpPr>
            <a:spLocks noGrp="1"/>
          </p:cNvSpPr>
          <p:nvPr>
            <p:ph type="sldNum" sz="quarter" idx="35"/>
          </p:nvPr>
        </p:nvSpPr>
        <p:spPr/>
        <p:txBody>
          <a:bodyPr/>
          <a:lstStyle/>
          <a:p>
            <a:fld id="{9C18EA95-C3D3-214C-9452-EF8527DBCD86}" type="slidenum">
              <a:rPr lang="it-IT" smtClean="0"/>
              <a:pPr/>
              <a:t>28</a:t>
            </a:fld>
            <a:endParaRPr lang="it-IT"/>
          </a:p>
        </p:txBody>
      </p:sp>
      <p:sp>
        <p:nvSpPr>
          <p:cNvPr id="2" name="CuadroTexto 1">
            <a:extLst>
              <a:ext uri="{FF2B5EF4-FFF2-40B4-BE49-F238E27FC236}">
                <a16:creationId xmlns:a16="http://schemas.microsoft.com/office/drawing/2014/main" id="{4E072487-8C34-48B9-98B3-EF87EF73CE54}"/>
              </a:ext>
            </a:extLst>
          </p:cNvPr>
          <p:cNvSpPr txBox="1"/>
          <p:nvPr/>
        </p:nvSpPr>
        <p:spPr>
          <a:xfrm>
            <a:off x="874207" y="231112"/>
            <a:ext cx="184731" cy="369332"/>
          </a:xfrm>
          <a:prstGeom prst="rect">
            <a:avLst/>
          </a:prstGeom>
          <a:noFill/>
        </p:spPr>
        <p:txBody>
          <a:bodyPr wrap="none" rtlCol="0">
            <a:spAutoFit/>
          </a:bodyPr>
          <a:lstStyle/>
          <a:p>
            <a:endParaRPr lang="es-MX" dirty="0"/>
          </a:p>
        </p:txBody>
      </p:sp>
      <p:sp>
        <p:nvSpPr>
          <p:cNvPr id="12" name="Text Placeholder 1">
            <a:extLst>
              <a:ext uri="{FF2B5EF4-FFF2-40B4-BE49-F238E27FC236}">
                <a16:creationId xmlns:a16="http://schemas.microsoft.com/office/drawing/2014/main" id="{67AF6072-82E3-463A-8D80-3A397850361D}"/>
              </a:ext>
            </a:extLst>
          </p:cNvPr>
          <p:cNvSpPr txBox="1">
            <a:spLocks/>
          </p:cNvSpPr>
          <p:nvPr/>
        </p:nvSpPr>
        <p:spPr>
          <a:xfrm>
            <a:off x="512467" y="166555"/>
            <a:ext cx="6350557" cy="40391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it-IT" sz="1650" b="1" dirty="0">
                <a:solidFill>
                  <a:schemeClr val="accent1">
                    <a:lumMod val="90000"/>
                    <a:lumOff val="10000"/>
                  </a:schemeClr>
                </a:solidFill>
              </a:rPr>
              <a:t>Locator Ring  </a:t>
            </a:r>
          </a:p>
        </p:txBody>
      </p:sp>
      <p:sp>
        <p:nvSpPr>
          <p:cNvPr id="6" name="Rectangle 5">
            <a:extLst>
              <a:ext uri="{FF2B5EF4-FFF2-40B4-BE49-F238E27FC236}">
                <a16:creationId xmlns:a16="http://schemas.microsoft.com/office/drawing/2014/main" id="{A243AA5A-64E7-FCD6-42B8-133B9329AAC0}"/>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9" name="Rectangle 9">
            <a:extLst>
              <a:ext uri="{FF2B5EF4-FFF2-40B4-BE49-F238E27FC236}">
                <a16:creationId xmlns:a16="http://schemas.microsoft.com/office/drawing/2014/main" id="{A17ED3F2-D1B7-1F3E-8FB6-EB8E20899D62}"/>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
        <p:nvSpPr>
          <p:cNvPr id="14" name="TextBox 13">
            <a:extLst>
              <a:ext uri="{FF2B5EF4-FFF2-40B4-BE49-F238E27FC236}">
                <a16:creationId xmlns:a16="http://schemas.microsoft.com/office/drawing/2014/main" id="{0A3437E3-2449-7F15-2CF4-97D587E769D0}"/>
              </a:ext>
            </a:extLst>
          </p:cNvPr>
          <p:cNvSpPr txBox="1"/>
          <p:nvPr/>
        </p:nvSpPr>
        <p:spPr>
          <a:xfrm>
            <a:off x="4605418" y="496459"/>
            <a:ext cx="945666" cy="276999"/>
          </a:xfrm>
          <a:prstGeom prst="rect">
            <a:avLst/>
          </a:prstGeom>
          <a:noFill/>
        </p:spPr>
        <p:txBody>
          <a:bodyPr wrap="square" rtlCol="0">
            <a:spAutoFit/>
          </a:bodyPr>
          <a:lstStyle/>
          <a:p>
            <a:r>
              <a:rPr lang="es-MX" sz="1200" dirty="0" err="1"/>
              <a:t>Fixed</a:t>
            </a:r>
            <a:r>
              <a:rPr lang="es-MX" sz="1200" dirty="0"/>
              <a:t> Side</a:t>
            </a:r>
            <a:endParaRPr lang="es-MX" dirty="0"/>
          </a:p>
        </p:txBody>
      </p:sp>
      <p:pic>
        <p:nvPicPr>
          <p:cNvPr id="11" name="Picture 10">
            <a:extLst>
              <a:ext uri="{FF2B5EF4-FFF2-40B4-BE49-F238E27FC236}">
                <a16:creationId xmlns:a16="http://schemas.microsoft.com/office/drawing/2014/main" id="{646E0546-3E20-D805-621E-A445276D646B}"/>
              </a:ext>
            </a:extLst>
          </p:cNvPr>
          <p:cNvPicPr>
            <a:picLocks noChangeAspect="1"/>
          </p:cNvPicPr>
          <p:nvPr/>
        </p:nvPicPr>
        <p:blipFill>
          <a:blip r:embed="rId2"/>
          <a:stretch>
            <a:fillRect/>
          </a:stretch>
        </p:blipFill>
        <p:spPr>
          <a:xfrm>
            <a:off x="2988126" y="838774"/>
            <a:ext cx="3930063" cy="4129571"/>
          </a:xfrm>
          <a:prstGeom prst="rect">
            <a:avLst/>
          </a:prstGeom>
        </p:spPr>
      </p:pic>
    </p:spTree>
    <p:extLst>
      <p:ext uri="{BB962C8B-B14F-4D97-AF65-F5344CB8AC3E}">
        <p14:creationId xmlns:p14="http://schemas.microsoft.com/office/powerpoint/2010/main" val="651724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07</a:t>
            </a:r>
          </a:p>
        </p:txBody>
      </p:sp>
      <p:sp>
        <p:nvSpPr>
          <p:cNvPr id="3" name="Titolo 2"/>
          <p:cNvSpPr>
            <a:spLocks noGrp="1"/>
          </p:cNvSpPr>
          <p:nvPr>
            <p:ph type="title"/>
          </p:nvPr>
        </p:nvSpPr>
        <p:spPr>
          <a:xfrm>
            <a:off x="1847073" y="2344835"/>
            <a:ext cx="3270838" cy="646847"/>
          </a:xfrm>
        </p:spPr>
        <p:txBody>
          <a:bodyPr/>
          <a:lstStyle/>
          <a:p>
            <a:pPr>
              <a:lnSpc>
                <a:spcPct val="150000"/>
              </a:lnSpc>
              <a:defRPr/>
            </a:pPr>
            <a:r>
              <a:rPr lang="en-US" dirty="0">
                <a:solidFill>
                  <a:schemeClr val="tx1"/>
                </a:solidFill>
                <a:hlinkClick r:id="rId2" action="ppaction://hlinksldjump"/>
              </a:rPr>
              <a:t>Electrical</a:t>
            </a:r>
            <a:r>
              <a:rPr lang="es-MX" dirty="0">
                <a:solidFill>
                  <a:schemeClr val="tx1"/>
                </a:solidFill>
                <a:hlinkClick r:id="rId2" action="ppaction://hlinksldjump"/>
              </a:rPr>
              <a:t>  </a:t>
            </a:r>
            <a:r>
              <a:rPr lang="en-US" dirty="0">
                <a:solidFill>
                  <a:schemeClr val="tx1"/>
                </a:solidFill>
                <a:hlinkClick r:id="rId2" action="ppaction://hlinksldjump"/>
              </a:rPr>
              <a:t>Plugs</a:t>
            </a:r>
            <a:r>
              <a:rPr lang="es-MX" dirty="0">
                <a:solidFill>
                  <a:schemeClr val="tx1"/>
                </a:solidFill>
                <a:hlinkClick r:id="rId2" action="ppaction://hlinksldjump"/>
              </a:rPr>
              <a:t> .</a:t>
            </a:r>
            <a:endParaRPr lang="es-MX" dirty="0">
              <a:solidFill>
                <a:schemeClr val="tx1"/>
              </a:solidFill>
            </a:endParaRPr>
          </a:p>
        </p:txBody>
      </p:sp>
    </p:spTree>
    <p:extLst>
      <p:ext uri="{BB962C8B-B14F-4D97-AF65-F5344CB8AC3E}">
        <p14:creationId xmlns:p14="http://schemas.microsoft.com/office/powerpoint/2010/main" val="1256645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01</a:t>
            </a:r>
          </a:p>
        </p:txBody>
      </p:sp>
      <p:sp>
        <p:nvSpPr>
          <p:cNvPr id="3" name="Titolo 2"/>
          <p:cNvSpPr>
            <a:spLocks noGrp="1"/>
          </p:cNvSpPr>
          <p:nvPr>
            <p:ph type="title"/>
          </p:nvPr>
        </p:nvSpPr>
        <p:spPr>
          <a:xfrm>
            <a:off x="1847073" y="2344835"/>
            <a:ext cx="3270838" cy="646847"/>
          </a:xfrm>
        </p:spPr>
        <p:txBody>
          <a:bodyPr/>
          <a:lstStyle/>
          <a:p>
            <a:r>
              <a:rPr lang="en-US">
                <a:solidFill>
                  <a:schemeClr val="tx1"/>
                </a:solidFill>
                <a:hlinkClick r:id="rId2" action="ppaction://hlinksldjump"/>
              </a:rPr>
              <a:t>Tool General Information  Identification  Plaques</a:t>
            </a:r>
            <a:endParaRPr lang="en-GB" dirty="0"/>
          </a:p>
        </p:txBody>
      </p:sp>
    </p:spTree>
    <p:extLst>
      <p:ext uri="{BB962C8B-B14F-4D97-AF65-F5344CB8AC3E}">
        <p14:creationId xmlns:p14="http://schemas.microsoft.com/office/powerpoint/2010/main" val="307897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4"/>
          </p:nvPr>
        </p:nvSpPr>
        <p:spPr/>
        <p:txBody>
          <a:bodyPr/>
          <a:lstStyle/>
          <a:p>
            <a:r>
              <a:rPr lang="es-MX" dirty="0" err="1"/>
              <a:t>Electrical</a:t>
            </a:r>
            <a:r>
              <a:rPr lang="es-MX" dirty="0"/>
              <a:t> Parts   </a:t>
            </a:r>
            <a:endParaRPr lang="en-US" dirty="0"/>
          </a:p>
        </p:txBody>
      </p:sp>
      <p:sp>
        <p:nvSpPr>
          <p:cNvPr id="3" name="2 Marcador de número de diapositiva"/>
          <p:cNvSpPr>
            <a:spLocks noGrp="1"/>
          </p:cNvSpPr>
          <p:nvPr>
            <p:ph type="sldNum" sz="quarter" idx="4"/>
          </p:nvPr>
        </p:nvSpPr>
        <p:spPr/>
        <p:txBody>
          <a:bodyPr/>
          <a:lstStyle/>
          <a:p>
            <a:pPr defTabSz="342900"/>
            <a:fld id="{9648F461-6B1C-CA42-A063-2DCE900AB2CB}" type="slidenum">
              <a:rPr lang="it-IT" smtClean="0">
                <a:solidFill>
                  <a:srgbClr val="898C8A"/>
                </a:solidFill>
              </a:rPr>
              <a:pPr defTabSz="342900"/>
              <a:t>30</a:t>
            </a:fld>
            <a:endParaRPr lang="it-IT" dirty="0">
              <a:solidFill>
                <a:srgbClr val="898C8A"/>
              </a:solidFill>
            </a:endParaRPr>
          </a:p>
        </p:txBody>
      </p:sp>
      <p:sp>
        <p:nvSpPr>
          <p:cNvPr id="6" name="5 Marcador de texto"/>
          <p:cNvSpPr>
            <a:spLocks noGrp="1"/>
          </p:cNvSpPr>
          <p:nvPr>
            <p:ph type="body" sz="quarter" idx="21"/>
          </p:nvPr>
        </p:nvSpPr>
        <p:spPr>
          <a:xfrm>
            <a:off x="537698" y="662594"/>
            <a:ext cx="6281261" cy="940383"/>
          </a:xfrm>
        </p:spPr>
        <p:txBody>
          <a:bodyPr/>
          <a:lstStyle/>
          <a:p>
            <a:pPr marL="0" indent="0">
              <a:buNone/>
            </a:pPr>
            <a:r>
              <a:rPr lang="es-MX" b="1" dirty="0">
                <a:solidFill>
                  <a:schemeClr val="tx1"/>
                </a:solidFill>
              </a:rPr>
              <a:t>Conector Plug </a:t>
            </a:r>
            <a:r>
              <a:rPr lang="es-MX" b="1" dirty="0" err="1">
                <a:solidFill>
                  <a:schemeClr val="tx1"/>
                </a:solidFill>
              </a:rPr>
              <a:t>for</a:t>
            </a:r>
            <a:r>
              <a:rPr lang="es-MX" b="1" dirty="0">
                <a:solidFill>
                  <a:schemeClr val="tx1"/>
                </a:solidFill>
              </a:rPr>
              <a:t> </a:t>
            </a:r>
            <a:r>
              <a:rPr lang="es-MX" b="1" dirty="0" err="1">
                <a:solidFill>
                  <a:schemeClr val="tx1"/>
                </a:solidFill>
              </a:rPr>
              <a:t>HotRunner</a:t>
            </a:r>
            <a:r>
              <a:rPr lang="es-MX" b="1" dirty="0">
                <a:solidFill>
                  <a:schemeClr val="tx1"/>
                </a:solidFill>
              </a:rPr>
              <a:t> System.</a:t>
            </a:r>
          </a:p>
          <a:p>
            <a:pPr>
              <a:buFontTx/>
              <a:buChar char="-"/>
            </a:pPr>
            <a:r>
              <a:rPr lang="es-MX" dirty="0" err="1">
                <a:solidFill>
                  <a:schemeClr val="tx1"/>
                </a:solidFill>
              </a:rPr>
              <a:t>Connector</a:t>
            </a:r>
            <a:r>
              <a:rPr lang="es-MX" dirty="0">
                <a:solidFill>
                  <a:schemeClr val="tx1"/>
                </a:solidFill>
              </a:rPr>
              <a:t> standard D-M-E per </a:t>
            </a:r>
            <a:r>
              <a:rPr lang="es-MX" dirty="0" err="1">
                <a:solidFill>
                  <a:schemeClr val="tx1"/>
                </a:solidFill>
              </a:rPr>
              <a:t>Heater</a:t>
            </a:r>
            <a:r>
              <a:rPr lang="es-MX" dirty="0">
                <a:solidFill>
                  <a:schemeClr val="tx1"/>
                </a:solidFill>
              </a:rPr>
              <a:t> and </a:t>
            </a:r>
            <a:r>
              <a:rPr lang="es-MX" dirty="0" err="1">
                <a:solidFill>
                  <a:schemeClr val="tx1"/>
                </a:solidFill>
              </a:rPr>
              <a:t>Thermocouples</a:t>
            </a:r>
            <a:endParaRPr lang="es-MX" dirty="0">
              <a:solidFill>
                <a:schemeClr val="tx1"/>
              </a:solidFill>
            </a:endParaRPr>
          </a:p>
          <a:p>
            <a:pPr>
              <a:buFontTx/>
              <a:buChar char="-"/>
            </a:pPr>
            <a:r>
              <a:rPr lang="es-MX" dirty="0">
                <a:solidFill>
                  <a:schemeClr val="tx1"/>
                </a:solidFill>
              </a:rPr>
              <a:t>42 for </a:t>
            </a:r>
            <a:r>
              <a:rPr lang="es-MX" dirty="0" err="1">
                <a:solidFill>
                  <a:schemeClr val="tx1"/>
                </a:solidFill>
              </a:rPr>
              <a:t>heater</a:t>
            </a:r>
            <a:r>
              <a:rPr lang="es-MX" dirty="0">
                <a:solidFill>
                  <a:schemeClr val="tx1"/>
                </a:solidFill>
              </a:rPr>
              <a:t> and 42 </a:t>
            </a:r>
            <a:r>
              <a:rPr lang="es-MX" dirty="0" err="1">
                <a:solidFill>
                  <a:schemeClr val="tx1"/>
                </a:solidFill>
              </a:rPr>
              <a:t>for</a:t>
            </a:r>
            <a:r>
              <a:rPr lang="es-MX" dirty="0">
                <a:solidFill>
                  <a:schemeClr val="tx1"/>
                </a:solidFill>
              </a:rPr>
              <a:t> </a:t>
            </a:r>
            <a:r>
              <a:rPr lang="es-MX" dirty="0" err="1">
                <a:solidFill>
                  <a:schemeClr val="tx1"/>
                </a:solidFill>
              </a:rPr>
              <a:t>thermocouples</a:t>
            </a:r>
            <a:endParaRPr lang="es-MX" dirty="0">
              <a:solidFill>
                <a:schemeClr val="tx1"/>
              </a:solidFill>
            </a:endParaRPr>
          </a:p>
          <a:p>
            <a:pPr>
              <a:buFontTx/>
              <a:buChar char="-"/>
            </a:pPr>
            <a:r>
              <a:rPr lang="es-MX" dirty="0" err="1">
                <a:solidFill>
                  <a:schemeClr val="tx1"/>
                </a:solidFill>
              </a:rPr>
              <a:t>Connector</a:t>
            </a:r>
            <a:r>
              <a:rPr lang="es-MX" dirty="0">
                <a:solidFill>
                  <a:schemeClr val="tx1"/>
                </a:solidFill>
              </a:rPr>
              <a:t> standard for </a:t>
            </a:r>
            <a:r>
              <a:rPr lang="es-MX" dirty="0" err="1">
                <a:solidFill>
                  <a:schemeClr val="tx1"/>
                </a:solidFill>
              </a:rPr>
              <a:t>limit</a:t>
            </a:r>
            <a:r>
              <a:rPr lang="es-MX" dirty="0">
                <a:solidFill>
                  <a:schemeClr val="tx1"/>
                </a:solidFill>
              </a:rPr>
              <a:t> switch D-M-E</a:t>
            </a:r>
          </a:p>
        </p:txBody>
      </p:sp>
      <p:sp>
        <p:nvSpPr>
          <p:cNvPr id="15" name="Rectangle 1">
            <a:extLst>
              <a:ext uri="{FF2B5EF4-FFF2-40B4-BE49-F238E27FC236}">
                <a16:creationId xmlns:a16="http://schemas.microsoft.com/office/drawing/2014/main" id="{0947FF37-C82B-42B0-983E-8CC5D875A8A3}"/>
              </a:ext>
            </a:extLst>
          </p:cNvPr>
          <p:cNvSpPr txBox="1">
            <a:spLocks noChangeArrowheads="1"/>
          </p:cNvSpPr>
          <p:nvPr/>
        </p:nvSpPr>
        <p:spPr bwMode="auto">
          <a:xfrm>
            <a:off x="946728" y="4289514"/>
            <a:ext cx="3497171" cy="528358"/>
          </a:xfrm>
          <a:prstGeom prst="rect">
            <a:avLst/>
          </a:prstGeom>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endParaRPr lang="en-US" altLang="es-MX" sz="1200" dirty="0">
              <a:solidFill>
                <a:schemeClr val="bg1"/>
              </a:solidFill>
            </a:endParaRPr>
          </a:p>
          <a:p>
            <a:pPr marL="0" indent="0" algn="ctr" defTabSz="914400" eaLnBrk="0" fontAlgn="base" hangingPunct="0">
              <a:spcBef>
                <a:spcPct val="0"/>
              </a:spcBef>
              <a:spcAft>
                <a:spcPct val="0"/>
              </a:spcAft>
              <a:buFont typeface="Wingdings" charset="2"/>
              <a:buNone/>
            </a:pPr>
            <a:r>
              <a:rPr lang="en-US" altLang="es-MX" sz="1200" dirty="0">
                <a:solidFill>
                  <a:schemeClr val="bg1"/>
                </a:solidFill>
              </a:rPr>
              <a:t>Heaters &amp; Thermocouple.</a:t>
            </a:r>
          </a:p>
          <a:p>
            <a:pPr marL="0" indent="0" algn="ctr" defTabSz="914400" eaLnBrk="0" fontAlgn="base" hangingPunct="0">
              <a:spcBef>
                <a:spcPct val="0"/>
              </a:spcBef>
              <a:spcAft>
                <a:spcPct val="0"/>
              </a:spcAft>
              <a:buFont typeface="Wingdings" charset="2"/>
              <a:buNone/>
            </a:pPr>
            <a:r>
              <a:rPr lang="es-MX" altLang="es-MX" sz="1200" dirty="0">
                <a:solidFill>
                  <a:schemeClr val="tx1"/>
                </a:solidFill>
              </a:rPr>
              <a:t> </a:t>
            </a:r>
          </a:p>
        </p:txBody>
      </p:sp>
      <p:sp>
        <p:nvSpPr>
          <p:cNvPr id="19" name="Rectangle 1">
            <a:extLst>
              <a:ext uri="{FF2B5EF4-FFF2-40B4-BE49-F238E27FC236}">
                <a16:creationId xmlns:a16="http://schemas.microsoft.com/office/drawing/2014/main" id="{BD5454E4-B478-46ED-9430-BFDB84498C2B}"/>
              </a:ext>
            </a:extLst>
          </p:cNvPr>
          <p:cNvSpPr txBox="1">
            <a:spLocks noChangeArrowheads="1"/>
          </p:cNvSpPr>
          <p:nvPr/>
        </p:nvSpPr>
        <p:spPr bwMode="auto">
          <a:xfrm>
            <a:off x="5888603" y="4283327"/>
            <a:ext cx="2430015" cy="528358"/>
          </a:xfrm>
          <a:prstGeom prst="rect">
            <a:avLst/>
          </a:prstGeom>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lvl1pPr marL="213300" indent="-213300" algn="l" defTabSz="457200" rtl="0" eaLnBrk="1" latinLnBrk="0" hangingPunct="1">
              <a:spcBef>
                <a:spcPts val="324"/>
              </a:spcBef>
              <a:buSzPct val="120000"/>
              <a:buFont typeface="Wingdings" charset="2"/>
              <a:buChar char="§"/>
              <a:defRPr sz="1350" kern="1200">
                <a:solidFill>
                  <a:schemeClr val="accent2"/>
                </a:solidFill>
                <a:latin typeface="+mn-lt"/>
                <a:ea typeface="+mn-ea"/>
                <a:cs typeface="+mn-cs"/>
              </a:defRPr>
            </a:lvl1pPr>
            <a:lvl2pPr marL="742950" indent="-285750" algn="l" defTabSz="457200" rtl="0" eaLnBrk="1" latinLnBrk="0" hangingPunct="1">
              <a:spcBef>
                <a:spcPts val="288"/>
              </a:spcBef>
              <a:buSzPct val="100000"/>
              <a:buFont typeface="Arial"/>
              <a:buChar char="●"/>
              <a:defRPr sz="1200" kern="1200" baseline="0">
                <a:solidFill>
                  <a:schemeClr val="accent2"/>
                </a:solidFill>
                <a:latin typeface="+mn-lt"/>
                <a:ea typeface="+mn-ea"/>
                <a:cs typeface="+mn-cs"/>
              </a:defRPr>
            </a:lvl2pPr>
            <a:lvl3pPr marL="899100" indent="-213300" algn="l" defTabSz="457200" rtl="0" eaLnBrk="1" latinLnBrk="0" hangingPunct="1">
              <a:spcBef>
                <a:spcPts val="252"/>
              </a:spcBef>
              <a:buSzPct val="70000"/>
              <a:buFont typeface="Lucida Grande"/>
              <a:buChar char="▲"/>
              <a:defRPr sz="1050" kern="1200">
                <a:solidFill>
                  <a:schemeClr val="accent2"/>
                </a:solidFill>
                <a:latin typeface="+mn-lt"/>
                <a:ea typeface="+mn-ea"/>
                <a:cs typeface="+mn-cs"/>
              </a:defRPr>
            </a:lvl3pPr>
            <a:lvl4pPr marL="1158300" indent="-189000" algn="l" defTabSz="457200" rtl="0" eaLnBrk="1" latinLnBrk="0" hangingPunct="1">
              <a:spcBef>
                <a:spcPts val="216"/>
              </a:spcBef>
              <a:buSzPct val="110000"/>
              <a:buFont typeface="Arial Bold Italic"/>
              <a:buChar char="□"/>
              <a:defRPr sz="900" kern="1200" baseline="0">
                <a:solidFill>
                  <a:schemeClr val="accent2"/>
                </a:solidFill>
                <a:latin typeface="+mn-lt"/>
                <a:ea typeface="+mn-ea"/>
                <a:cs typeface="+mn-cs"/>
              </a:defRPr>
            </a:lvl4pPr>
            <a:lvl5pPr marL="1501200" indent="-189000" algn="l" defTabSz="457200" rtl="0" eaLnBrk="1" latinLnBrk="0" hangingPunct="1">
              <a:spcBef>
                <a:spcPts val="450"/>
              </a:spcBef>
              <a:buSzPct val="130000"/>
              <a:buFont typeface="Arial"/>
              <a:buChar char="○"/>
              <a:defRPr sz="900" kern="1200" baseline="0">
                <a:solidFill>
                  <a:schemeClr val="accent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defTabSz="914400" eaLnBrk="0" fontAlgn="base" hangingPunct="0">
              <a:spcBef>
                <a:spcPct val="0"/>
              </a:spcBef>
              <a:spcAft>
                <a:spcPct val="0"/>
              </a:spcAft>
              <a:buFont typeface="Wingdings" charset="2"/>
              <a:buNone/>
            </a:pPr>
            <a:endParaRPr lang="en-US" altLang="es-MX" sz="1200" dirty="0">
              <a:solidFill>
                <a:schemeClr val="bg1"/>
              </a:solidFill>
            </a:endParaRPr>
          </a:p>
          <a:p>
            <a:pPr marL="0" indent="0" algn="ctr" defTabSz="914400" eaLnBrk="0" fontAlgn="base" hangingPunct="0">
              <a:spcBef>
                <a:spcPct val="0"/>
              </a:spcBef>
              <a:spcAft>
                <a:spcPct val="0"/>
              </a:spcAft>
              <a:buFont typeface="Wingdings" charset="2"/>
              <a:buNone/>
            </a:pPr>
            <a:r>
              <a:rPr lang="en-US" altLang="es-MX" sz="1200" dirty="0">
                <a:solidFill>
                  <a:schemeClr val="bg1"/>
                </a:solidFill>
              </a:rPr>
              <a:t>Limit Switch Connector</a:t>
            </a:r>
          </a:p>
          <a:p>
            <a:pPr marL="0" indent="0" algn="ctr" defTabSz="914400" eaLnBrk="0" fontAlgn="base" hangingPunct="0">
              <a:spcBef>
                <a:spcPct val="0"/>
              </a:spcBef>
              <a:spcAft>
                <a:spcPct val="0"/>
              </a:spcAft>
              <a:buFont typeface="Wingdings" charset="2"/>
              <a:buNone/>
            </a:pPr>
            <a:r>
              <a:rPr lang="es-MX" altLang="es-MX" sz="1200" dirty="0">
                <a:solidFill>
                  <a:schemeClr val="tx1"/>
                </a:solidFill>
              </a:rPr>
              <a:t> </a:t>
            </a:r>
          </a:p>
        </p:txBody>
      </p:sp>
      <p:sp>
        <p:nvSpPr>
          <p:cNvPr id="8" name="Rectangle 7">
            <a:extLst>
              <a:ext uri="{FF2B5EF4-FFF2-40B4-BE49-F238E27FC236}">
                <a16:creationId xmlns:a16="http://schemas.microsoft.com/office/drawing/2014/main" id="{49F77457-3BB4-B935-0412-ED123A338099}"/>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12" name="Rectangle 9">
            <a:extLst>
              <a:ext uri="{FF2B5EF4-FFF2-40B4-BE49-F238E27FC236}">
                <a16:creationId xmlns:a16="http://schemas.microsoft.com/office/drawing/2014/main" id="{AF63EF95-5346-5306-37B4-61239BA75362}"/>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9" name="Picture 8">
            <a:extLst>
              <a:ext uri="{FF2B5EF4-FFF2-40B4-BE49-F238E27FC236}">
                <a16:creationId xmlns:a16="http://schemas.microsoft.com/office/drawing/2014/main" id="{EC7DC16B-E400-1EAA-DEE9-34C65E7B86B2}"/>
              </a:ext>
            </a:extLst>
          </p:cNvPr>
          <p:cNvPicPr>
            <a:picLocks noChangeAspect="1"/>
          </p:cNvPicPr>
          <p:nvPr/>
        </p:nvPicPr>
        <p:blipFill>
          <a:blip r:embed="rId2"/>
          <a:stretch>
            <a:fillRect/>
          </a:stretch>
        </p:blipFill>
        <p:spPr>
          <a:xfrm>
            <a:off x="946727" y="1733749"/>
            <a:ext cx="3497171" cy="2424993"/>
          </a:xfrm>
          <a:prstGeom prst="rect">
            <a:avLst/>
          </a:prstGeom>
        </p:spPr>
      </p:pic>
      <p:pic>
        <p:nvPicPr>
          <p:cNvPr id="17" name="Picture 16">
            <a:extLst>
              <a:ext uri="{FF2B5EF4-FFF2-40B4-BE49-F238E27FC236}">
                <a16:creationId xmlns:a16="http://schemas.microsoft.com/office/drawing/2014/main" id="{67878039-DBD8-DD2B-5260-622ED1ED5B2D}"/>
              </a:ext>
            </a:extLst>
          </p:cNvPr>
          <p:cNvPicPr>
            <a:picLocks noChangeAspect="1"/>
          </p:cNvPicPr>
          <p:nvPr/>
        </p:nvPicPr>
        <p:blipFill>
          <a:blip r:embed="rId3"/>
          <a:stretch>
            <a:fillRect/>
          </a:stretch>
        </p:blipFill>
        <p:spPr>
          <a:xfrm>
            <a:off x="5435213" y="1733749"/>
            <a:ext cx="3336796" cy="2420264"/>
          </a:xfrm>
          <a:prstGeom prst="rect">
            <a:avLst/>
          </a:prstGeom>
        </p:spPr>
      </p:pic>
    </p:spTree>
    <p:extLst>
      <p:ext uri="{BB962C8B-B14F-4D97-AF65-F5344CB8AC3E}">
        <p14:creationId xmlns:p14="http://schemas.microsoft.com/office/powerpoint/2010/main" val="2713141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08</a:t>
            </a:r>
          </a:p>
        </p:txBody>
      </p:sp>
      <p:sp>
        <p:nvSpPr>
          <p:cNvPr id="3" name="Titolo 2"/>
          <p:cNvSpPr>
            <a:spLocks noGrp="1"/>
          </p:cNvSpPr>
          <p:nvPr>
            <p:ph type="title"/>
          </p:nvPr>
        </p:nvSpPr>
        <p:spPr>
          <a:xfrm>
            <a:off x="1847073" y="2344835"/>
            <a:ext cx="3270838" cy="646847"/>
          </a:xfrm>
        </p:spPr>
        <p:txBody>
          <a:bodyPr/>
          <a:lstStyle/>
          <a:p>
            <a:pPr>
              <a:lnSpc>
                <a:spcPct val="150000"/>
              </a:lnSpc>
              <a:defRPr/>
            </a:pPr>
            <a:r>
              <a:rPr lang="en-US" dirty="0">
                <a:solidFill>
                  <a:schemeClr val="tx1"/>
                </a:solidFill>
                <a:hlinkClick r:id="rId2" action="ppaction://hlinksldjump"/>
              </a:rPr>
              <a:t>Water Leaks Test</a:t>
            </a:r>
            <a:endParaRPr lang="es-MX" dirty="0">
              <a:solidFill>
                <a:schemeClr val="tx1"/>
              </a:solidFill>
            </a:endParaRPr>
          </a:p>
        </p:txBody>
      </p:sp>
    </p:spTree>
    <p:extLst>
      <p:ext uri="{BB962C8B-B14F-4D97-AF65-F5344CB8AC3E}">
        <p14:creationId xmlns:p14="http://schemas.microsoft.com/office/powerpoint/2010/main" val="3956958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s-MX" dirty="0" err="1"/>
              <a:t>Water</a:t>
            </a:r>
            <a:r>
              <a:rPr lang="es-MX" dirty="0"/>
              <a:t> </a:t>
            </a:r>
            <a:r>
              <a:rPr lang="es-MX" dirty="0" err="1"/>
              <a:t>Leak</a:t>
            </a:r>
            <a:r>
              <a:rPr lang="es-MX" dirty="0"/>
              <a:t> </a:t>
            </a:r>
            <a:r>
              <a:rPr lang="es-MX" dirty="0" err="1"/>
              <a:t>Testing</a:t>
            </a:r>
            <a:endParaRPr lang="es-MX" dirty="0"/>
          </a:p>
        </p:txBody>
      </p:sp>
      <p:sp>
        <p:nvSpPr>
          <p:cNvPr id="3" name="Slide Number Placeholder 2"/>
          <p:cNvSpPr>
            <a:spLocks noGrp="1"/>
          </p:cNvSpPr>
          <p:nvPr>
            <p:ph type="sldNum" sz="quarter" idx="4"/>
          </p:nvPr>
        </p:nvSpPr>
        <p:spPr/>
        <p:txBody>
          <a:bodyPr/>
          <a:lstStyle/>
          <a:p>
            <a:pPr defTabSz="342900"/>
            <a:fld id="{9648F461-6B1C-CA42-A063-2DCE900AB2CB}" type="slidenum">
              <a:rPr lang="it-IT" smtClean="0">
                <a:solidFill>
                  <a:srgbClr val="898C8A"/>
                </a:solidFill>
              </a:rPr>
              <a:pPr defTabSz="342900"/>
              <a:t>32</a:t>
            </a:fld>
            <a:endParaRPr lang="it-IT" dirty="0">
              <a:solidFill>
                <a:srgbClr val="898C8A"/>
              </a:solidFill>
            </a:endParaRPr>
          </a:p>
        </p:txBody>
      </p:sp>
      <p:sp>
        <p:nvSpPr>
          <p:cNvPr id="9" name="TextBox 8"/>
          <p:cNvSpPr txBox="1"/>
          <p:nvPr/>
        </p:nvSpPr>
        <p:spPr>
          <a:xfrm>
            <a:off x="2018855" y="782892"/>
            <a:ext cx="1059906" cy="300082"/>
          </a:xfrm>
          <a:prstGeom prst="rect">
            <a:avLst/>
          </a:prstGeom>
          <a:noFill/>
        </p:spPr>
        <p:txBody>
          <a:bodyPr wrap="none" rtlCol="0">
            <a:spAutoFit/>
          </a:bodyPr>
          <a:lstStyle/>
          <a:p>
            <a:r>
              <a:rPr lang="es-MX" sz="1350" dirty="0"/>
              <a:t>Mobile </a:t>
            </a:r>
            <a:r>
              <a:rPr lang="es-MX" sz="1350" dirty="0" err="1"/>
              <a:t>side</a:t>
            </a:r>
            <a:endParaRPr lang="es-MX" sz="1350" dirty="0"/>
          </a:p>
        </p:txBody>
      </p:sp>
      <p:sp>
        <p:nvSpPr>
          <p:cNvPr id="11" name="TextBox 10"/>
          <p:cNvSpPr txBox="1"/>
          <p:nvPr/>
        </p:nvSpPr>
        <p:spPr>
          <a:xfrm>
            <a:off x="6313646" y="782892"/>
            <a:ext cx="973343" cy="300082"/>
          </a:xfrm>
          <a:prstGeom prst="rect">
            <a:avLst/>
          </a:prstGeom>
          <a:noFill/>
        </p:spPr>
        <p:txBody>
          <a:bodyPr wrap="none" rtlCol="0">
            <a:spAutoFit/>
          </a:bodyPr>
          <a:lstStyle/>
          <a:p>
            <a:r>
              <a:rPr lang="es-MX" sz="1350" dirty="0" err="1"/>
              <a:t>Fixed</a:t>
            </a:r>
            <a:r>
              <a:rPr lang="es-MX" sz="1350" dirty="0"/>
              <a:t> </a:t>
            </a:r>
            <a:r>
              <a:rPr lang="es-MX" sz="1350" dirty="0" err="1"/>
              <a:t>side</a:t>
            </a:r>
            <a:endParaRPr lang="es-MX" sz="1350" dirty="0"/>
          </a:p>
        </p:txBody>
      </p:sp>
      <p:sp>
        <p:nvSpPr>
          <p:cNvPr id="4" name="TextBox 3"/>
          <p:cNvSpPr txBox="1"/>
          <p:nvPr/>
        </p:nvSpPr>
        <p:spPr>
          <a:xfrm>
            <a:off x="5931903" y="4653370"/>
            <a:ext cx="45719" cy="88635"/>
          </a:xfrm>
          <a:prstGeom prst="rect">
            <a:avLst/>
          </a:prstGeom>
          <a:noFill/>
        </p:spPr>
        <p:txBody>
          <a:bodyPr wrap="square" rtlCol="0">
            <a:spAutoFit/>
          </a:bodyPr>
          <a:lstStyle/>
          <a:p>
            <a:endParaRPr lang="es-MX" dirty="0"/>
          </a:p>
        </p:txBody>
      </p:sp>
      <p:sp>
        <p:nvSpPr>
          <p:cNvPr id="18" name="Rectangle 1">
            <a:extLst>
              <a:ext uri="{FF2B5EF4-FFF2-40B4-BE49-F238E27FC236}">
                <a16:creationId xmlns:a16="http://schemas.microsoft.com/office/drawing/2014/main" id="{1B6A07CC-6ECE-43AF-8C44-309802C822BB}"/>
              </a:ext>
            </a:extLst>
          </p:cNvPr>
          <p:cNvSpPr>
            <a:spLocks noGrp="1" noChangeArrowheads="1"/>
          </p:cNvSpPr>
          <p:nvPr>
            <p:ph type="body" sz="quarter" idx="21"/>
          </p:nvPr>
        </p:nvSpPr>
        <p:spPr bwMode="auto">
          <a:xfrm>
            <a:off x="2548808" y="4704406"/>
            <a:ext cx="4046384" cy="343692"/>
          </a:xfrm>
          <a:prstGeom prst="rect">
            <a:avLst/>
          </a:prstGeom>
          <a:solidFill>
            <a:schemeClr val="accent1">
              <a:lumMod val="75000"/>
              <a:lumOff val="25000"/>
            </a:schemeClr>
          </a:solidFill>
          <a:ln/>
        </p:spPr>
        <p:style>
          <a:lnRef idx="0">
            <a:schemeClr val="accent1"/>
          </a:lnRef>
          <a:fillRef idx="3">
            <a:schemeClr val="accent1"/>
          </a:fillRef>
          <a:effectRef idx="3">
            <a:schemeClr val="accent1"/>
          </a:effectRef>
          <a:fontRef idx="minor">
            <a:schemeClr val="lt1"/>
          </a:fontRef>
        </p:style>
        <p:txBody>
          <a:bodyPr vert="horz" wrap="square" lIns="0" tIns="-12696" rIns="0" bIns="-12696" numCol="1" anchor="ctr" anchorCtr="0" compatLnSpc="1">
            <a:prstTxWarp prst="textNoShape">
              <a:avLst/>
            </a:prstTxWarp>
            <a:spAutoFit/>
          </a:bodyPr>
          <a:lstStyle/>
          <a:p>
            <a:pPr marL="0" lvl="0" indent="0" algn="ctr" defTabSz="914400" eaLnBrk="0" fontAlgn="base" hangingPunct="0">
              <a:spcBef>
                <a:spcPct val="0"/>
              </a:spcBef>
              <a:spcAft>
                <a:spcPct val="0"/>
              </a:spcAft>
              <a:buNone/>
            </a:pPr>
            <a:r>
              <a:rPr lang="en-US" altLang="es-MX" sz="1200" b="1" dirty="0">
                <a:solidFill>
                  <a:schemeClr val="bg1"/>
                </a:solidFill>
              </a:rPr>
              <a:t>Cooling tests are performed, result ok without water leaks</a:t>
            </a:r>
            <a:r>
              <a:rPr lang="en-US" altLang="es-MX" sz="1200" dirty="0">
                <a:solidFill>
                  <a:schemeClr val="bg1"/>
                </a:solidFill>
              </a:rPr>
              <a:t>.</a:t>
            </a:r>
            <a:r>
              <a:rPr kumimoji="0" lang="es-MX" altLang="es-MX" sz="1200" b="0" i="0" u="none" strike="noStrike" cap="none" normalizeH="0" baseline="0" dirty="0">
                <a:ln>
                  <a:noFill/>
                </a:ln>
                <a:solidFill>
                  <a:schemeClr val="tx1"/>
                </a:solidFill>
                <a:effectLst/>
              </a:rPr>
              <a:t> </a:t>
            </a:r>
          </a:p>
        </p:txBody>
      </p:sp>
      <p:sp>
        <p:nvSpPr>
          <p:cNvPr id="7" name="Rectangle 6">
            <a:extLst>
              <a:ext uri="{FF2B5EF4-FFF2-40B4-BE49-F238E27FC236}">
                <a16:creationId xmlns:a16="http://schemas.microsoft.com/office/drawing/2014/main" id="{005BA587-BA27-FE5A-9FC0-3C8AB3A76D33}"/>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8" name="Rectangle 9">
            <a:extLst>
              <a:ext uri="{FF2B5EF4-FFF2-40B4-BE49-F238E27FC236}">
                <a16:creationId xmlns:a16="http://schemas.microsoft.com/office/drawing/2014/main" id="{4E3D9AF4-1CC7-86E0-18E5-AEEABB6CFE9F}"/>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12" name="Picture 11">
            <a:extLst>
              <a:ext uri="{FF2B5EF4-FFF2-40B4-BE49-F238E27FC236}">
                <a16:creationId xmlns:a16="http://schemas.microsoft.com/office/drawing/2014/main" id="{34CC3FB8-485B-E0AA-2A4D-A354625484B0}"/>
              </a:ext>
            </a:extLst>
          </p:cNvPr>
          <p:cNvPicPr>
            <a:picLocks noChangeAspect="1"/>
          </p:cNvPicPr>
          <p:nvPr/>
        </p:nvPicPr>
        <p:blipFill>
          <a:blip r:embed="rId2"/>
          <a:stretch>
            <a:fillRect/>
          </a:stretch>
        </p:blipFill>
        <p:spPr>
          <a:xfrm>
            <a:off x="4520360" y="1134010"/>
            <a:ext cx="2279957" cy="3463349"/>
          </a:xfrm>
          <a:prstGeom prst="rect">
            <a:avLst/>
          </a:prstGeom>
        </p:spPr>
      </p:pic>
      <p:pic>
        <p:nvPicPr>
          <p:cNvPr id="17" name="Picture 16">
            <a:extLst>
              <a:ext uri="{FF2B5EF4-FFF2-40B4-BE49-F238E27FC236}">
                <a16:creationId xmlns:a16="http://schemas.microsoft.com/office/drawing/2014/main" id="{6B5488EA-656E-8354-9441-0A9D00E1F3B3}"/>
              </a:ext>
            </a:extLst>
          </p:cNvPr>
          <p:cNvPicPr>
            <a:picLocks noChangeAspect="1"/>
          </p:cNvPicPr>
          <p:nvPr/>
        </p:nvPicPr>
        <p:blipFill rotWithShape="1">
          <a:blip r:embed="rId3"/>
          <a:srcRect r="14807"/>
          <a:stretch/>
        </p:blipFill>
        <p:spPr>
          <a:xfrm>
            <a:off x="6921646" y="1717187"/>
            <a:ext cx="2134456" cy="2353003"/>
          </a:xfrm>
          <a:prstGeom prst="rect">
            <a:avLst/>
          </a:prstGeom>
        </p:spPr>
      </p:pic>
      <p:pic>
        <p:nvPicPr>
          <p:cNvPr id="23" name="Picture 22">
            <a:extLst>
              <a:ext uri="{FF2B5EF4-FFF2-40B4-BE49-F238E27FC236}">
                <a16:creationId xmlns:a16="http://schemas.microsoft.com/office/drawing/2014/main" id="{C75095B9-3322-FC90-916E-0E6E96D7A1F0}"/>
              </a:ext>
            </a:extLst>
          </p:cNvPr>
          <p:cNvPicPr>
            <a:picLocks noChangeAspect="1"/>
          </p:cNvPicPr>
          <p:nvPr/>
        </p:nvPicPr>
        <p:blipFill>
          <a:blip r:embed="rId4"/>
          <a:stretch>
            <a:fillRect/>
          </a:stretch>
        </p:blipFill>
        <p:spPr>
          <a:xfrm>
            <a:off x="1025472" y="1134010"/>
            <a:ext cx="3046672" cy="3463349"/>
          </a:xfrm>
          <a:prstGeom prst="rect">
            <a:avLst/>
          </a:prstGeom>
        </p:spPr>
      </p:pic>
    </p:spTree>
    <p:extLst>
      <p:ext uri="{BB962C8B-B14F-4D97-AF65-F5344CB8AC3E}">
        <p14:creationId xmlns:p14="http://schemas.microsoft.com/office/powerpoint/2010/main" val="163768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09</a:t>
            </a:r>
          </a:p>
        </p:txBody>
      </p:sp>
      <p:sp>
        <p:nvSpPr>
          <p:cNvPr id="3" name="Titolo 2"/>
          <p:cNvSpPr>
            <a:spLocks noGrp="1"/>
          </p:cNvSpPr>
          <p:nvPr>
            <p:ph type="title"/>
          </p:nvPr>
        </p:nvSpPr>
        <p:spPr>
          <a:xfrm>
            <a:off x="1847073" y="2078663"/>
            <a:ext cx="3435046" cy="889684"/>
          </a:xfrm>
        </p:spPr>
        <p:txBody>
          <a:bodyPr/>
          <a:lstStyle/>
          <a:p>
            <a:pPr>
              <a:lnSpc>
                <a:spcPct val="150000"/>
              </a:lnSpc>
              <a:defRPr/>
            </a:pPr>
            <a:r>
              <a:rPr lang="es-MX" dirty="0">
                <a:solidFill>
                  <a:schemeClr val="tx1"/>
                </a:solidFill>
                <a:hlinkClick r:id="rId2" action="ppaction://hlinksldjump"/>
              </a:rPr>
              <a:t>Spare  </a:t>
            </a:r>
            <a:r>
              <a:rPr lang="en-US" dirty="0">
                <a:solidFill>
                  <a:schemeClr val="tx1"/>
                </a:solidFill>
                <a:hlinkClick r:id="rId2" action="ppaction://hlinksldjump"/>
              </a:rPr>
              <a:t>Parts</a:t>
            </a:r>
            <a:r>
              <a:rPr lang="es-MX" dirty="0">
                <a:solidFill>
                  <a:schemeClr val="tx1"/>
                </a:solidFill>
                <a:hlinkClick r:id="rId2" action="ppaction://hlinksldjump"/>
              </a:rPr>
              <a:t> , </a:t>
            </a:r>
            <a:r>
              <a:rPr lang="en-US" dirty="0">
                <a:solidFill>
                  <a:schemeClr val="tx1"/>
                </a:solidFill>
                <a:hlinkClick r:id="rId2" action="ppaction://hlinksldjump"/>
              </a:rPr>
              <a:t>Documents</a:t>
            </a:r>
            <a:r>
              <a:rPr lang="es-MX" dirty="0">
                <a:solidFill>
                  <a:schemeClr val="tx1"/>
                </a:solidFill>
                <a:hlinkClick r:id="rId2" action="ppaction://hlinksldjump"/>
              </a:rPr>
              <a:t> ,</a:t>
            </a:r>
            <a:r>
              <a:rPr lang="en-US" dirty="0">
                <a:solidFill>
                  <a:schemeClr val="tx1"/>
                </a:solidFill>
                <a:hlinkClick r:id="rId2" action="ppaction://hlinksldjump"/>
              </a:rPr>
              <a:t>Tool</a:t>
            </a:r>
            <a:r>
              <a:rPr lang="es-MX" dirty="0">
                <a:solidFill>
                  <a:schemeClr val="tx1"/>
                </a:solidFill>
                <a:hlinkClick r:id="rId2" action="ppaction://hlinksldjump"/>
              </a:rPr>
              <a:t> </a:t>
            </a:r>
            <a:r>
              <a:rPr lang="en-US" dirty="0">
                <a:solidFill>
                  <a:schemeClr val="tx1"/>
                </a:solidFill>
                <a:hlinkClick r:id="rId2" action="ppaction://hlinksldjump"/>
              </a:rPr>
              <a:t>manuals</a:t>
            </a:r>
            <a:r>
              <a:rPr lang="es-MX" dirty="0">
                <a:solidFill>
                  <a:schemeClr val="tx1"/>
                </a:solidFill>
                <a:hlinkClick r:id="rId2" action="ppaction://hlinksldjump"/>
              </a:rPr>
              <a:t> etc. </a:t>
            </a:r>
            <a:r>
              <a:rPr lang="en-US" dirty="0">
                <a:solidFill>
                  <a:schemeClr val="tx1"/>
                </a:solidFill>
                <a:hlinkClick r:id="rId2" action="ppaction://hlinksldjump"/>
              </a:rPr>
              <a:t>Received</a:t>
            </a:r>
            <a:r>
              <a:rPr lang="es-MX" dirty="0">
                <a:solidFill>
                  <a:schemeClr val="tx1"/>
                </a:solidFill>
                <a:hlinkClick r:id="rId2" action="ppaction://hlinksldjump"/>
              </a:rPr>
              <a:t> .</a:t>
            </a:r>
            <a:endParaRPr lang="en-US" dirty="0">
              <a:solidFill>
                <a:schemeClr val="tx1"/>
              </a:solidFill>
            </a:endParaRPr>
          </a:p>
        </p:txBody>
      </p:sp>
    </p:spTree>
    <p:extLst>
      <p:ext uri="{BB962C8B-B14F-4D97-AF65-F5344CB8AC3E}">
        <p14:creationId xmlns:p14="http://schemas.microsoft.com/office/powerpoint/2010/main" val="309893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pPr defTabSz="342900"/>
            <a:fld id="{9648F461-6B1C-CA42-A063-2DCE900AB2CB}" type="slidenum">
              <a:rPr lang="it-IT" smtClean="0">
                <a:solidFill>
                  <a:srgbClr val="898C8A"/>
                </a:solidFill>
              </a:rPr>
              <a:pPr defTabSz="342900"/>
              <a:t>34</a:t>
            </a:fld>
            <a:endParaRPr lang="it-IT" dirty="0">
              <a:solidFill>
                <a:srgbClr val="898C8A"/>
              </a:solidFill>
            </a:endParaRPr>
          </a:p>
        </p:txBody>
      </p:sp>
      <p:graphicFrame>
        <p:nvGraphicFramePr>
          <p:cNvPr id="5" name="Table 5">
            <a:extLst>
              <a:ext uri="{FF2B5EF4-FFF2-40B4-BE49-F238E27FC236}">
                <a16:creationId xmlns:a16="http://schemas.microsoft.com/office/drawing/2014/main" id="{0148CB61-7CAA-098B-DCDA-7E69A5F8FA99}"/>
              </a:ext>
            </a:extLst>
          </p:cNvPr>
          <p:cNvGraphicFramePr>
            <a:graphicFrameLocks noGrp="1"/>
          </p:cNvGraphicFramePr>
          <p:nvPr>
            <p:extLst>
              <p:ext uri="{D42A27DB-BD31-4B8C-83A1-F6EECF244321}">
                <p14:modId xmlns:p14="http://schemas.microsoft.com/office/powerpoint/2010/main" val="2802990979"/>
              </p:ext>
            </p:extLst>
          </p:nvPr>
        </p:nvGraphicFramePr>
        <p:xfrm>
          <a:off x="95310" y="983917"/>
          <a:ext cx="3270900" cy="2983563"/>
        </p:xfrm>
        <a:graphic>
          <a:graphicData uri="http://schemas.openxmlformats.org/drawingml/2006/table">
            <a:tbl>
              <a:tblPr firstRow="1" bandRow="1">
                <a:tableStyleId>{5C22544A-7EE6-4342-B048-85BDC9FD1C3A}</a:tableStyleId>
              </a:tblPr>
              <a:tblGrid>
                <a:gridCol w="1635450">
                  <a:extLst>
                    <a:ext uri="{9D8B030D-6E8A-4147-A177-3AD203B41FA5}">
                      <a16:colId xmlns:a16="http://schemas.microsoft.com/office/drawing/2014/main" val="4188611206"/>
                    </a:ext>
                  </a:extLst>
                </a:gridCol>
                <a:gridCol w="1635450">
                  <a:extLst>
                    <a:ext uri="{9D8B030D-6E8A-4147-A177-3AD203B41FA5}">
                      <a16:colId xmlns:a16="http://schemas.microsoft.com/office/drawing/2014/main" val="1978379604"/>
                    </a:ext>
                  </a:extLst>
                </a:gridCol>
              </a:tblGrid>
              <a:tr h="646662">
                <a:tc>
                  <a:txBody>
                    <a:bodyPr/>
                    <a:lstStyle/>
                    <a:p>
                      <a:endParaRPr lang="en-US"/>
                    </a:p>
                  </a:txBody>
                  <a:tcPr/>
                </a:tc>
                <a:tc>
                  <a:txBody>
                    <a:bodyPr/>
                    <a:lstStyle/>
                    <a:p>
                      <a:endParaRPr lang="en-US" dirty="0"/>
                    </a:p>
                  </a:txBody>
                  <a:tcPr/>
                </a:tc>
                <a:extLst>
                  <a:ext uri="{0D108BD9-81ED-4DB2-BD59-A6C34878D82A}">
                    <a16:rowId xmlns:a16="http://schemas.microsoft.com/office/drawing/2014/main" val="4276408812"/>
                  </a:ext>
                </a:extLst>
              </a:tr>
              <a:tr h="431482">
                <a:tc>
                  <a:txBody>
                    <a:bodyPr/>
                    <a:lstStyle/>
                    <a:p>
                      <a:r>
                        <a:rPr lang="en-US" dirty="0"/>
                        <a:t>1</a:t>
                      </a:r>
                    </a:p>
                  </a:txBody>
                  <a:tcPr/>
                </a:tc>
                <a:tc>
                  <a:txBody>
                    <a:bodyPr/>
                    <a:lstStyle/>
                    <a:p>
                      <a:r>
                        <a:rPr lang="en-US" dirty="0"/>
                        <a:t>Folder</a:t>
                      </a:r>
                    </a:p>
                  </a:txBody>
                  <a:tcPr/>
                </a:tc>
                <a:extLst>
                  <a:ext uri="{0D108BD9-81ED-4DB2-BD59-A6C34878D82A}">
                    <a16:rowId xmlns:a16="http://schemas.microsoft.com/office/drawing/2014/main" val="3758894374"/>
                  </a:ext>
                </a:extLst>
              </a:tr>
              <a:tr h="431482">
                <a:tc>
                  <a:txBody>
                    <a:bodyPr/>
                    <a:lstStyle/>
                    <a:p>
                      <a:r>
                        <a:rPr lang="en-US" dirty="0"/>
                        <a:t>1</a:t>
                      </a:r>
                    </a:p>
                  </a:txBody>
                  <a:tcPr/>
                </a:tc>
                <a:tc>
                  <a:txBody>
                    <a:bodyPr/>
                    <a:lstStyle/>
                    <a:p>
                      <a:r>
                        <a:rPr lang="en-US" dirty="0"/>
                        <a:t>Usb</a:t>
                      </a:r>
                    </a:p>
                  </a:txBody>
                  <a:tcPr/>
                </a:tc>
                <a:extLst>
                  <a:ext uri="{0D108BD9-81ED-4DB2-BD59-A6C34878D82A}">
                    <a16:rowId xmlns:a16="http://schemas.microsoft.com/office/drawing/2014/main" val="2652477620"/>
                  </a:ext>
                </a:extLst>
              </a:tr>
              <a:tr h="431482">
                <a:tc>
                  <a:txBody>
                    <a:bodyPr/>
                    <a:lstStyle/>
                    <a:p>
                      <a:r>
                        <a:rPr lang="en-US" dirty="0"/>
                        <a:t>1</a:t>
                      </a:r>
                    </a:p>
                  </a:txBody>
                  <a:tcPr/>
                </a:tc>
                <a:tc>
                  <a:txBody>
                    <a:bodyPr/>
                    <a:lstStyle/>
                    <a:p>
                      <a:r>
                        <a:rPr lang="en-US" dirty="0"/>
                        <a:t>Hot System</a:t>
                      </a:r>
                    </a:p>
                  </a:txBody>
                  <a:tcPr/>
                </a:tc>
                <a:extLst>
                  <a:ext uri="{0D108BD9-81ED-4DB2-BD59-A6C34878D82A}">
                    <a16:rowId xmlns:a16="http://schemas.microsoft.com/office/drawing/2014/main" val="1171196841"/>
                  </a:ext>
                </a:extLst>
              </a:tr>
              <a:tr h="402375">
                <a:tc>
                  <a:txBody>
                    <a:bodyPr/>
                    <a:lstStyle/>
                    <a:p>
                      <a:r>
                        <a:rPr lang="en-US" dirty="0"/>
                        <a:t>3</a:t>
                      </a:r>
                    </a:p>
                  </a:txBody>
                  <a:tcPr/>
                </a:tc>
                <a:tc>
                  <a:txBody>
                    <a:bodyPr/>
                    <a:lstStyle/>
                    <a:p>
                      <a:r>
                        <a:rPr lang="en-US" dirty="0"/>
                        <a:t>Centering ring</a:t>
                      </a:r>
                    </a:p>
                  </a:txBody>
                  <a:tcPr/>
                </a:tc>
                <a:extLst>
                  <a:ext uri="{0D108BD9-81ED-4DB2-BD59-A6C34878D82A}">
                    <a16:rowId xmlns:a16="http://schemas.microsoft.com/office/drawing/2014/main" val="2883709140"/>
                  </a:ext>
                </a:extLst>
              </a:tr>
              <a:tr h="622300">
                <a:tc>
                  <a:txBody>
                    <a:bodyPr/>
                    <a:lstStyle/>
                    <a:p>
                      <a:r>
                        <a:rPr lang="en-US" dirty="0"/>
                        <a:t>4</a:t>
                      </a:r>
                    </a:p>
                  </a:txBody>
                  <a:tcPr/>
                </a:tc>
                <a:tc>
                  <a:txBody>
                    <a:bodyPr/>
                    <a:lstStyle/>
                    <a:p>
                      <a:r>
                        <a:rPr lang="en-US" dirty="0"/>
                        <a:t>Cables for controller</a:t>
                      </a:r>
                    </a:p>
                  </a:txBody>
                  <a:tcPr/>
                </a:tc>
                <a:extLst>
                  <a:ext uri="{0D108BD9-81ED-4DB2-BD59-A6C34878D82A}">
                    <a16:rowId xmlns:a16="http://schemas.microsoft.com/office/drawing/2014/main" val="3498270799"/>
                  </a:ext>
                </a:extLst>
              </a:tr>
            </a:tbl>
          </a:graphicData>
        </a:graphic>
      </p:graphicFrame>
      <p:sp>
        <p:nvSpPr>
          <p:cNvPr id="6" name="Text Placeholder 1">
            <a:extLst>
              <a:ext uri="{FF2B5EF4-FFF2-40B4-BE49-F238E27FC236}">
                <a16:creationId xmlns:a16="http://schemas.microsoft.com/office/drawing/2014/main" id="{147A0CF3-AB49-8919-54BA-2EE12C3C9A51}"/>
              </a:ext>
            </a:extLst>
          </p:cNvPr>
          <p:cNvSpPr txBox="1">
            <a:spLocks/>
          </p:cNvSpPr>
          <p:nvPr/>
        </p:nvSpPr>
        <p:spPr>
          <a:xfrm>
            <a:off x="218279" y="996617"/>
            <a:ext cx="3024962" cy="611317"/>
          </a:xfrm>
          <a:prstGeom prst="rect">
            <a:avLst/>
          </a:prstGeom>
          <a:solidFill>
            <a:schemeClr val="accent1"/>
          </a:solidFill>
        </p:spPr>
        <p:txBody>
          <a:bodyPr vert="horz" lIns="0" tIns="0" rIns="0" bIns="0" anchor="ctr" anchorCtr="0"/>
          <a:lstStyle>
            <a:lvl1pPr marL="0" indent="0" algn="l" defTabSz="457200" rtl="0" eaLnBrk="1" latinLnBrk="0" hangingPunct="1">
              <a:lnSpc>
                <a:spcPts val="1650"/>
              </a:lnSpc>
              <a:spcBef>
                <a:spcPts val="0"/>
              </a:spcBef>
              <a:buFont typeface="Arial"/>
              <a:buNone/>
              <a:defRPr sz="1650" b="1" i="0" u="none" kern="1200" baseline="0">
                <a:solidFill>
                  <a:schemeClr val="accent1"/>
                </a:solidFill>
                <a:uFill>
                  <a:solidFill>
                    <a:srgbClr val="291C1D"/>
                  </a:solidFill>
                </a:uFill>
                <a:latin typeface="+mn-lt"/>
                <a:ea typeface="Adobe 仿宋 Std R"/>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MX" dirty="0">
                <a:solidFill>
                  <a:schemeClr val="bg1"/>
                </a:solidFill>
              </a:rPr>
              <a:t>Spare Parts, Documents, Tool Manual Received.</a:t>
            </a:r>
          </a:p>
        </p:txBody>
      </p:sp>
      <p:pic>
        <p:nvPicPr>
          <p:cNvPr id="9" name="Picture 8">
            <a:extLst>
              <a:ext uri="{FF2B5EF4-FFF2-40B4-BE49-F238E27FC236}">
                <a16:creationId xmlns:a16="http://schemas.microsoft.com/office/drawing/2014/main" id="{C92C55B6-E129-5C01-E927-FF0A13764BF5}"/>
              </a:ext>
            </a:extLst>
          </p:cNvPr>
          <p:cNvPicPr>
            <a:picLocks noChangeAspect="1"/>
          </p:cNvPicPr>
          <p:nvPr/>
        </p:nvPicPr>
        <p:blipFill>
          <a:blip r:embed="rId2"/>
          <a:stretch>
            <a:fillRect/>
          </a:stretch>
        </p:blipFill>
        <p:spPr>
          <a:xfrm>
            <a:off x="3456735" y="466431"/>
            <a:ext cx="5591955" cy="4210638"/>
          </a:xfrm>
          <a:prstGeom prst="rect">
            <a:avLst/>
          </a:prstGeom>
        </p:spPr>
      </p:pic>
    </p:spTree>
    <p:extLst>
      <p:ext uri="{BB962C8B-B14F-4D97-AF65-F5344CB8AC3E}">
        <p14:creationId xmlns:p14="http://schemas.microsoft.com/office/powerpoint/2010/main" val="378287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10</a:t>
            </a:r>
          </a:p>
        </p:txBody>
      </p:sp>
      <p:sp>
        <p:nvSpPr>
          <p:cNvPr id="3" name="Titolo 2"/>
          <p:cNvSpPr>
            <a:spLocks noGrp="1"/>
          </p:cNvSpPr>
          <p:nvPr>
            <p:ph type="title"/>
          </p:nvPr>
        </p:nvSpPr>
        <p:spPr>
          <a:xfrm>
            <a:off x="1724243" y="2324323"/>
            <a:ext cx="3270838" cy="545059"/>
          </a:xfrm>
        </p:spPr>
        <p:txBody>
          <a:bodyPr/>
          <a:lstStyle/>
          <a:p>
            <a:pPr>
              <a:lnSpc>
                <a:spcPct val="150000"/>
              </a:lnSpc>
              <a:defRPr/>
            </a:pPr>
            <a:r>
              <a:rPr lang="en-US" dirty="0">
                <a:solidFill>
                  <a:schemeClr val="tx1"/>
                </a:solidFill>
                <a:hlinkClick r:id="" action="ppaction://noaction"/>
              </a:rPr>
              <a:t>Observations  / Summary.</a:t>
            </a:r>
            <a:endParaRPr lang="es-MX" dirty="0">
              <a:solidFill>
                <a:schemeClr val="tx1"/>
              </a:solidFill>
            </a:endParaRPr>
          </a:p>
        </p:txBody>
      </p:sp>
    </p:spTree>
    <p:extLst>
      <p:ext uri="{BB962C8B-B14F-4D97-AF65-F5344CB8AC3E}">
        <p14:creationId xmlns:p14="http://schemas.microsoft.com/office/powerpoint/2010/main" val="949509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40000" y="504825"/>
            <a:ext cx="6055533" cy="241556"/>
          </a:xfrm>
        </p:spPr>
        <p:txBody>
          <a:bodyPr/>
          <a:lstStyle/>
          <a:p>
            <a:r>
              <a:rPr lang="es-MX" dirty="0"/>
              <a:t>Observations</a:t>
            </a:r>
          </a:p>
        </p:txBody>
      </p:sp>
      <p:sp>
        <p:nvSpPr>
          <p:cNvPr id="3" name="Slide Number Placeholder 2"/>
          <p:cNvSpPr>
            <a:spLocks noGrp="1"/>
          </p:cNvSpPr>
          <p:nvPr>
            <p:ph type="sldNum" sz="quarter" idx="4"/>
          </p:nvPr>
        </p:nvSpPr>
        <p:spPr/>
        <p:txBody>
          <a:bodyPr/>
          <a:lstStyle/>
          <a:p>
            <a:pPr defTabSz="342900"/>
            <a:fld id="{9648F461-6B1C-CA42-A063-2DCE900AB2CB}" type="slidenum">
              <a:rPr lang="it-IT" smtClean="0">
                <a:solidFill>
                  <a:srgbClr val="898C8A"/>
                </a:solidFill>
              </a:rPr>
              <a:pPr defTabSz="342900"/>
              <a:t>36</a:t>
            </a:fld>
            <a:endParaRPr lang="it-IT" dirty="0">
              <a:solidFill>
                <a:srgbClr val="898C8A"/>
              </a:solidFill>
            </a:endParaRPr>
          </a:p>
        </p:txBody>
      </p:sp>
      <p:sp>
        <p:nvSpPr>
          <p:cNvPr id="6" name="Text Placeholder 5"/>
          <p:cNvSpPr>
            <a:spLocks noGrp="1"/>
          </p:cNvSpPr>
          <p:nvPr>
            <p:ph type="body" sz="quarter" idx="21"/>
          </p:nvPr>
        </p:nvSpPr>
        <p:spPr>
          <a:xfrm>
            <a:off x="540000" y="945001"/>
            <a:ext cx="5575050" cy="2029554"/>
          </a:xfrm>
        </p:spPr>
        <p:txBody>
          <a:bodyPr/>
          <a:lstStyle/>
          <a:p>
            <a:r>
              <a:rPr lang="es-MX" sz="2000" dirty="0" err="1">
                <a:solidFill>
                  <a:schemeClr val="tx1"/>
                </a:solidFill>
              </a:rPr>
              <a:t>The</a:t>
            </a:r>
            <a:r>
              <a:rPr lang="es-MX" sz="2000" dirty="0">
                <a:solidFill>
                  <a:schemeClr val="tx1"/>
                </a:solidFill>
              </a:rPr>
              <a:t> Ejector System </a:t>
            </a:r>
            <a:r>
              <a:rPr lang="es-MX" sz="2000" dirty="0" err="1">
                <a:solidFill>
                  <a:schemeClr val="tx1"/>
                </a:solidFill>
              </a:rPr>
              <a:t>Is</a:t>
            </a:r>
            <a:r>
              <a:rPr lang="es-MX" sz="2000" dirty="0">
                <a:solidFill>
                  <a:schemeClr val="tx1"/>
                </a:solidFill>
              </a:rPr>
              <a:t> </a:t>
            </a:r>
            <a:r>
              <a:rPr lang="es-MX" sz="2000" dirty="0" err="1">
                <a:solidFill>
                  <a:schemeClr val="tx1"/>
                </a:solidFill>
              </a:rPr>
              <a:t>Working</a:t>
            </a:r>
            <a:r>
              <a:rPr lang="es-MX" sz="2000" dirty="0">
                <a:solidFill>
                  <a:schemeClr val="tx1"/>
                </a:solidFill>
              </a:rPr>
              <a:t>. </a:t>
            </a:r>
            <a:r>
              <a:rPr lang="es-MX" sz="2000" dirty="0" err="1">
                <a:solidFill>
                  <a:schemeClr val="tx1"/>
                </a:solidFill>
              </a:rPr>
              <a:t>Okay</a:t>
            </a:r>
            <a:endParaRPr lang="es-MX" sz="2000" dirty="0">
              <a:solidFill>
                <a:schemeClr val="tx1"/>
              </a:solidFill>
            </a:endParaRPr>
          </a:p>
          <a:p>
            <a:r>
              <a:rPr lang="es-MX" sz="2000" dirty="0" err="1">
                <a:solidFill>
                  <a:schemeClr val="tx1"/>
                </a:solidFill>
              </a:rPr>
              <a:t>The</a:t>
            </a:r>
            <a:r>
              <a:rPr lang="es-MX" sz="2000" dirty="0">
                <a:solidFill>
                  <a:schemeClr val="tx1"/>
                </a:solidFill>
              </a:rPr>
              <a:t> Hot System Works Ok</a:t>
            </a:r>
          </a:p>
          <a:p>
            <a:r>
              <a:rPr lang="es-MX" sz="2000" dirty="0" err="1">
                <a:solidFill>
                  <a:schemeClr val="tx1"/>
                </a:solidFill>
              </a:rPr>
              <a:t>Mirror</a:t>
            </a:r>
            <a:r>
              <a:rPr lang="es-MX" sz="2000" dirty="0">
                <a:solidFill>
                  <a:schemeClr val="tx1"/>
                </a:solidFill>
              </a:rPr>
              <a:t> </a:t>
            </a:r>
            <a:r>
              <a:rPr lang="es-MX" sz="2000" dirty="0" err="1">
                <a:solidFill>
                  <a:schemeClr val="tx1"/>
                </a:solidFill>
              </a:rPr>
              <a:t>Areas</a:t>
            </a:r>
            <a:r>
              <a:rPr lang="es-MX" sz="2000" dirty="0">
                <a:solidFill>
                  <a:schemeClr val="tx1"/>
                </a:solidFill>
              </a:rPr>
              <a:t>  </a:t>
            </a:r>
            <a:r>
              <a:rPr lang="es-MX" sz="2000" dirty="0" err="1">
                <a:solidFill>
                  <a:schemeClr val="tx1"/>
                </a:solidFill>
              </a:rPr>
              <a:t>Okay</a:t>
            </a:r>
            <a:endParaRPr lang="es-MX" sz="2000" dirty="0">
              <a:solidFill>
                <a:schemeClr val="tx1"/>
              </a:solidFill>
            </a:endParaRPr>
          </a:p>
          <a:p>
            <a:r>
              <a:rPr lang="es-MX" sz="2000" dirty="0">
                <a:solidFill>
                  <a:schemeClr val="tx1"/>
                </a:solidFill>
              </a:rPr>
              <a:t>Alna Estándar </a:t>
            </a:r>
            <a:r>
              <a:rPr lang="es-MX" sz="2000" dirty="0" err="1">
                <a:solidFill>
                  <a:schemeClr val="tx1"/>
                </a:solidFill>
              </a:rPr>
              <a:t>Okay</a:t>
            </a:r>
            <a:endParaRPr lang="es-MX" sz="2000" dirty="0">
              <a:solidFill>
                <a:schemeClr val="tx1"/>
              </a:solidFill>
            </a:endParaRPr>
          </a:p>
          <a:p>
            <a:r>
              <a:rPr lang="es-MX" sz="2000" dirty="0" err="1">
                <a:solidFill>
                  <a:schemeClr val="tx1"/>
                </a:solidFill>
              </a:rPr>
              <a:t>Coolingsystem</a:t>
            </a:r>
            <a:r>
              <a:rPr lang="es-MX" sz="2000" dirty="0">
                <a:solidFill>
                  <a:schemeClr val="tx1"/>
                </a:solidFill>
              </a:rPr>
              <a:t> </a:t>
            </a:r>
            <a:r>
              <a:rPr lang="es-MX" sz="2000" dirty="0" err="1">
                <a:solidFill>
                  <a:schemeClr val="tx1"/>
                </a:solidFill>
              </a:rPr>
              <a:t>core</a:t>
            </a:r>
            <a:r>
              <a:rPr lang="es-MX" sz="2000" dirty="0">
                <a:solidFill>
                  <a:schemeClr val="tx1"/>
                </a:solidFill>
              </a:rPr>
              <a:t> </a:t>
            </a:r>
            <a:r>
              <a:rPr lang="es-MX" sz="2000" dirty="0" err="1">
                <a:solidFill>
                  <a:schemeClr val="tx1"/>
                </a:solidFill>
              </a:rPr>
              <a:t>side</a:t>
            </a:r>
            <a:r>
              <a:rPr lang="es-MX" sz="2000" dirty="0">
                <a:solidFill>
                  <a:schemeClr val="tx1"/>
                </a:solidFill>
              </a:rPr>
              <a:t> / </a:t>
            </a:r>
            <a:r>
              <a:rPr lang="es-MX" sz="2000" dirty="0" err="1">
                <a:solidFill>
                  <a:schemeClr val="tx1"/>
                </a:solidFill>
              </a:rPr>
              <a:t>cavity</a:t>
            </a:r>
            <a:r>
              <a:rPr lang="es-MX" sz="2000" dirty="0">
                <a:solidFill>
                  <a:schemeClr val="tx1"/>
                </a:solidFill>
              </a:rPr>
              <a:t> </a:t>
            </a:r>
            <a:r>
              <a:rPr lang="es-MX" sz="2000" dirty="0" err="1">
                <a:solidFill>
                  <a:schemeClr val="tx1"/>
                </a:solidFill>
              </a:rPr>
              <a:t>side</a:t>
            </a:r>
            <a:r>
              <a:rPr lang="es-MX" sz="2000" dirty="0">
                <a:solidFill>
                  <a:schemeClr val="tx1"/>
                </a:solidFill>
              </a:rPr>
              <a:t> Ok</a:t>
            </a:r>
          </a:p>
          <a:p>
            <a:r>
              <a:rPr lang="es-MX" sz="2000" dirty="0" err="1">
                <a:solidFill>
                  <a:schemeClr val="tx1"/>
                </a:solidFill>
              </a:rPr>
              <a:t>Texture</a:t>
            </a:r>
            <a:r>
              <a:rPr lang="es-MX" sz="2000" dirty="0">
                <a:solidFill>
                  <a:schemeClr val="tx1"/>
                </a:solidFill>
              </a:rPr>
              <a:t> área: </a:t>
            </a:r>
            <a:r>
              <a:rPr lang="es-MX" sz="2000" dirty="0" err="1">
                <a:solidFill>
                  <a:schemeClr val="tx1"/>
                </a:solidFill>
              </a:rPr>
              <a:t>Okay</a:t>
            </a:r>
            <a:endParaRPr lang="es-MX" sz="2000" dirty="0">
              <a:solidFill>
                <a:schemeClr val="tx1"/>
              </a:solidFill>
            </a:endParaRPr>
          </a:p>
          <a:p>
            <a:endParaRPr lang="es-MX" sz="2000" dirty="0"/>
          </a:p>
        </p:txBody>
      </p:sp>
    </p:spTree>
    <p:extLst>
      <p:ext uri="{BB962C8B-B14F-4D97-AF65-F5344CB8AC3E}">
        <p14:creationId xmlns:p14="http://schemas.microsoft.com/office/powerpoint/2010/main" val="949907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s-MX" dirty="0"/>
              <a:t>Observations</a:t>
            </a:r>
          </a:p>
        </p:txBody>
      </p:sp>
      <p:sp>
        <p:nvSpPr>
          <p:cNvPr id="3" name="Slide Number Placeholder 2"/>
          <p:cNvSpPr>
            <a:spLocks noGrp="1"/>
          </p:cNvSpPr>
          <p:nvPr>
            <p:ph type="sldNum" sz="quarter" idx="4"/>
          </p:nvPr>
        </p:nvSpPr>
        <p:spPr/>
        <p:txBody>
          <a:bodyPr/>
          <a:lstStyle/>
          <a:p>
            <a:pPr defTabSz="342900"/>
            <a:fld id="{9648F461-6B1C-CA42-A063-2DCE900AB2CB}" type="slidenum">
              <a:rPr lang="it-IT" smtClean="0">
                <a:solidFill>
                  <a:srgbClr val="898C8A"/>
                </a:solidFill>
              </a:rPr>
              <a:pPr defTabSz="342900"/>
              <a:t>37</a:t>
            </a:fld>
            <a:endParaRPr lang="it-IT" dirty="0">
              <a:solidFill>
                <a:srgbClr val="898C8A"/>
              </a:solidFill>
            </a:endParaRPr>
          </a:p>
        </p:txBody>
      </p:sp>
      <p:grpSp>
        <p:nvGrpSpPr>
          <p:cNvPr id="12" name="Group 11">
            <a:extLst>
              <a:ext uri="{FF2B5EF4-FFF2-40B4-BE49-F238E27FC236}">
                <a16:creationId xmlns:a16="http://schemas.microsoft.com/office/drawing/2014/main" id="{1B8D8F46-8B6C-0C75-CB5F-3AEE7D134679}"/>
              </a:ext>
            </a:extLst>
          </p:cNvPr>
          <p:cNvGrpSpPr/>
          <p:nvPr/>
        </p:nvGrpSpPr>
        <p:grpSpPr>
          <a:xfrm>
            <a:off x="3150410" y="4560191"/>
            <a:ext cx="2843177" cy="274726"/>
            <a:chOff x="3150411" y="4264148"/>
            <a:chExt cx="2843177" cy="530339"/>
          </a:xfrm>
        </p:grpSpPr>
        <p:sp>
          <p:nvSpPr>
            <p:cNvPr id="13" name="Rectangle 1"/>
            <p:cNvSpPr>
              <a:spLocks noChangeArrowheads="1"/>
            </p:cNvSpPr>
            <p:nvPr/>
          </p:nvSpPr>
          <p:spPr bwMode="auto">
            <a:xfrm>
              <a:off x="4016044" y="4370844"/>
              <a:ext cx="1111905" cy="30698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lvl="0" defTabSz="914400" eaLnBrk="0" fontAlgn="base" hangingPunct="0">
                <a:spcBef>
                  <a:spcPct val="0"/>
                </a:spcBef>
                <a:spcAft>
                  <a:spcPct val="0"/>
                </a:spcAft>
              </a:pPr>
              <a:r>
                <a:rPr lang="en-US" altLang="es-MX" sz="1200" dirty="0">
                  <a:solidFill>
                    <a:srgbClr val="222222"/>
                  </a:solidFill>
                </a:rPr>
                <a:t> </a:t>
              </a:r>
              <a:r>
                <a:rPr lang="es-MX" sz="1200" dirty="0">
                  <a:solidFill>
                    <a:schemeClr val="tx1"/>
                  </a:solidFill>
                </a:rPr>
                <a:t>Ejector </a:t>
              </a:r>
              <a:r>
                <a:rPr lang="es-MX" sz="1200" dirty="0" err="1">
                  <a:solidFill>
                    <a:schemeClr val="tx1"/>
                  </a:solidFill>
                </a:rPr>
                <a:t>System</a:t>
              </a:r>
              <a:endParaRPr kumimoji="0" lang="es-MX" altLang="es-MX" sz="1200" b="0" i="0" u="none" strike="noStrike" cap="none" normalizeH="0" baseline="0" dirty="0">
                <a:ln>
                  <a:noFill/>
                </a:ln>
                <a:solidFill>
                  <a:schemeClr val="tx1"/>
                </a:solidFill>
                <a:effectLst/>
              </a:endParaRPr>
            </a:p>
          </p:txBody>
        </p:sp>
        <p:sp>
          <p:nvSpPr>
            <p:cNvPr id="16" name="Rectangle 15"/>
            <p:cNvSpPr/>
            <p:nvPr/>
          </p:nvSpPr>
          <p:spPr>
            <a:xfrm>
              <a:off x="3150411" y="4264148"/>
              <a:ext cx="2843177" cy="530339"/>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sp>
        <p:nvSpPr>
          <p:cNvPr id="44" name="Rectangle 43">
            <a:extLst>
              <a:ext uri="{FF2B5EF4-FFF2-40B4-BE49-F238E27FC236}">
                <a16:creationId xmlns:a16="http://schemas.microsoft.com/office/drawing/2014/main" id="{0B268D32-E633-9118-B210-A599A7EBF6F7}"/>
              </a:ext>
            </a:extLst>
          </p:cNvPr>
          <p:cNvSpPr/>
          <p:nvPr/>
        </p:nvSpPr>
        <p:spPr>
          <a:xfrm>
            <a:off x="8396939" y="145078"/>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45" name="Rectangle 9">
            <a:extLst>
              <a:ext uri="{FF2B5EF4-FFF2-40B4-BE49-F238E27FC236}">
                <a16:creationId xmlns:a16="http://schemas.microsoft.com/office/drawing/2014/main" id="{A91E7154-F1AF-2903-81A9-7159E4E3B815}"/>
              </a:ext>
            </a:extLst>
          </p:cNvPr>
          <p:cNvSpPr/>
          <p:nvPr/>
        </p:nvSpPr>
        <p:spPr>
          <a:xfrm>
            <a:off x="7934364" y="145078"/>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10" name="Picture 9">
            <a:extLst>
              <a:ext uri="{FF2B5EF4-FFF2-40B4-BE49-F238E27FC236}">
                <a16:creationId xmlns:a16="http://schemas.microsoft.com/office/drawing/2014/main" id="{80C400F2-92CE-ADD9-3660-858F9F2DBB50}"/>
              </a:ext>
            </a:extLst>
          </p:cNvPr>
          <p:cNvPicPr>
            <a:picLocks noChangeAspect="1"/>
          </p:cNvPicPr>
          <p:nvPr/>
        </p:nvPicPr>
        <p:blipFill>
          <a:blip r:embed="rId2"/>
          <a:stretch>
            <a:fillRect/>
          </a:stretch>
        </p:blipFill>
        <p:spPr>
          <a:xfrm>
            <a:off x="6677601" y="723825"/>
            <a:ext cx="2203821" cy="3695849"/>
          </a:xfrm>
          <a:prstGeom prst="rect">
            <a:avLst/>
          </a:prstGeom>
        </p:spPr>
      </p:pic>
      <p:pic>
        <p:nvPicPr>
          <p:cNvPr id="17" name="Picture 16">
            <a:extLst>
              <a:ext uri="{FF2B5EF4-FFF2-40B4-BE49-F238E27FC236}">
                <a16:creationId xmlns:a16="http://schemas.microsoft.com/office/drawing/2014/main" id="{75EAC3E1-60FA-4049-888A-B6D4FC969B2D}"/>
              </a:ext>
            </a:extLst>
          </p:cNvPr>
          <p:cNvPicPr>
            <a:picLocks noChangeAspect="1"/>
          </p:cNvPicPr>
          <p:nvPr/>
        </p:nvPicPr>
        <p:blipFill>
          <a:blip r:embed="rId3"/>
          <a:stretch>
            <a:fillRect/>
          </a:stretch>
        </p:blipFill>
        <p:spPr>
          <a:xfrm>
            <a:off x="2489389" y="734216"/>
            <a:ext cx="3999857" cy="3685458"/>
          </a:xfrm>
          <a:prstGeom prst="rect">
            <a:avLst/>
          </a:prstGeom>
        </p:spPr>
      </p:pic>
      <p:sp>
        <p:nvSpPr>
          <p:cNvPr id="18" name="TextBox 17">
            <a:extLst>
              <a:ext uri="{FF2B5EF4-FFF2-40B4-BE49-F238E27FC236}">
                <a16:creationId xmlns:a16="http://schemas.microsoft.com/office/drawing/2014/main" id="{7D221EF8-61AF-FE48-8883-E4F63D340D5E}"/>
              </a:ext>
            </a:extLst>
          </p:cNvPr>
          <p:cNvSpPr txBox="1"/>
          <p:nvPr/>
        </p:nvSpPr>
        <p:spPr>
          <a:xfrm>
            <a:off x="351646" y="1602253"/>
            <a:ext cx="1761033" cy="1938992"/>
          </a:xfrm>
          <a:prstGeom prst="rect">
            <a:avLst/>
          </a:prstGeom>
          <a:noFill/>
        </p:spPr>
        <p:txBody>
          <a:bodyPr wrap="square" rtlCol="0">
            <a:spAutoFit/>
          </a:bodyPr>
          <a:lstStyle/>
          <a:p>
            <a:r>
              <a:rPr lang="en-US" sz="2400" dirty="0"/>
              <a:t>Hydraulic system connectors are changed</a:t>
            </a:r>
          </a:p>
        </p:txBody>
      </p:sp>
    </p:spTree>
    <p:extLst>
      <p:ext uri="{BB962C8B-B14F-4D97-AF65-F5344CB8AC3E}">
        <p14:creationId xmlns:p14="http://schemas.microsoft.com/office/powerpoint/2010/main" val="2880681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s-MX" dirty="0"/>
              <a:t>Observations</a:t>
            </a:r>
          </a:p>
        </p:txBody>
      </p:sp>
      <p:grpSp>
        <p:nvGrpSpPr>
          <p:cNvPr id="12" name="Group 11">
            <a:extLst>
              <a:ext uri="{FF2B5EF4-FFF2-40B4-BE49-F238E27FC236}">
                <a16:creationId xmlns:a16="http://schemas.microsoft.com/office/drawing/2014/main" id="{1B8D8F46-8B6C-0C75-CB5F-3AEE7D134679}"/>
              </a:ext>
            </a:extLst>
          </p:cNvPr>
          <p:cNvGrpSpPr/>
          <p:nvPr/>
        </p:nvGrpSpPr>
        <p:grpSpPr>
          <a:xfrm>
            <a:off x="3150411" y="4765440"/>
            <a:ext cx="2843177" cy="274726"/>
            <a:chOff x="3379011" y="4264148"/>
            <a:chExt cx="2843177" cy="530339"/>
          </a:xfrm>
        </p:grpSpPr>
        <p:sp>
          <p:nvSpPr>
            <p:cNvPr id="13" name="Rectangle 1"/>
            <p:cNvSpPr>
              <a:spLocks noChangeArrowheads="1"/>
            </p:cNvSpPr>
            <p:nvPr/>
          </p:nvSpPr>
          <p:spPr bwMode="auto">
            <a:xfrm>
              <a:off x="4016043" y="4348072"/>
              <a:ext cx="1794207" cy="42581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lvl="0" defTabSz="914400" eaLnBrk="0" fontAlgn="base" hangingPunct="0">
                <a:spcBef>
                  <a:spcPct val="0"/>
                </a:spcBef>
                <a:spcAft>
                  <a:spcPct val="0"/>
                </a:spcAft>
              </a:pPr>
              <a:r>
                <a:rPr lang="en-US" altLang="es-MX" sz="1200" dirty="0">
                  <a:solidFill>
                    <a:srgbClr val="222222"/>
                  </a:solidFill>
                </a:rPr>
                <a:t> </a:t>
              </a:r>
              <a:r>
                <a:rPr lang="en-US" altLang="es-MX" sz="1600" dirty="0">
                  <a:solidFill>
                    <a:srgbClr val="222222"/>
                  </a:solidFill>
                </a:rPr>
                <a:t>Damaged</a:t>
              </a:r>
              <a:r>
                <a:rPr lang="en-US" altLang="es-MX" sz="1200" dirty="0">
                  <a:solidFill>
                    <a:srgbClr val="222222"/>
                  </a:solidFill>
                </a:rPr>
                <a:t> </a:t>
              </a:r>
              <a:r>
                <a:rPr lang="en-US" altLang="es-MX" sz="1600" dirty="0">
                  <a:solidFill>
                    <a:srgbClr val="222222"/>
                  </a:solidFill>
                </a:rPr>
                <a:t>sliders</a:t>
              </a:r>
              <a:r>
                <a:rPr lang="en-US" altLang="es-MX" sz="1200" dirty="0">
                  <a:solidFill>
                    <a:srgbClr val="222222"/>
                  </a:solidFill>
                </a:rPr>
                <a:t> </a:t>
              </a:r>
              <a:endParaRPr kumimoji="0" lang="es-MX" altLang="es-MX" sz="1200" b="0" i="0" u="none" strike="noStrike" cap="none" normalizeH="0" baseline="0" dirty="0">
                <a:ln>
                  <a:noFill/>
                </a:ln>
                <a:solidFill>
                  <a:schemeClr val="tx1"/>
                </a:solidFill>
                <a:effectLst/>
              </a:endParaRPr>
            </a:p>
          </p:txBody>
        </p:sp>
        <p:sp>
          <p:nvSpPr>
            <p:cNvPr id="16" name="Rectangle 15"/>
            <p:cNvSpPr/>
            <p:nvPr/>
          </p:nvSpPr>
          <p:spPr>
            <a:xfrm>
              <a:off x="3379011" y="4264148"/>
              <a:ext cx="2843177" cy="530339"/>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grpSp>
      <p:sp>
        <p:nvSpPr>
          <p:cNvPr id="44" name="Rectangle 43">
            <a:extLst>
              <a:ext uri="{FF2B5EF4-FFF2-40B4-BE49-F238E27FC236}">
                <a16:creationId xmlns:a16="http://schemas.microsoft.com/office/drawing/2014/main" id="{0B268D32-E633-9118-B210-A599A7EBF6F7}"/>
              </a:ext>
            </a:extLst>
          </p:cNvPr>
          <p:cNvSpPr/>
          <p:nvPr/>
        </p:nvSpPr>
        <p:spPr>
          <a:xfrm>
            <a:off x="8396939" y="145078"/>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45" name="Rectangle 9">
            <a:extLst>
              <a:ext uri="{FF2B5EF4-FFF2-40B4-BE49-F238E27FC236}">
                <a16:creationId xmlns:a16="http://schemas.microsoft.com/office/drawing/2014/main" id="{A91E7154-F1AF-2903-81A9-7159E4E3B815}"/>
              </a:ext>
            </a:extLst>
          </p:cNvPr>
          <p:cNvSpPr/>
          <p:nvPr/>
        </p:nvSpPr>
        <p:spPr>
          <a:xfrm>
            <a:off x="7934364" y="145078"/>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7" name="Picture 6">
            <a:extLst>
              <a:ext uri="{FF2B5EF4-FFF2-40B4-BE49-F238E27FC236}">
                <a16:creationId xmlns:a16="http://schemas.microsoft.com/office/drawing/2014/main" id="{2FCE9E96-90DB-742A-7972-B8048F7C834D}"/>
              </a:ext>
            </a:extLst>
          </p:cNvPr>
          <p:cNvPicPr>
            <a:picLocks noChangeAspect="1"/>
          </p:cNvPicPr>
          <p:nvPr/>
        </p:nvPicPr>
        <p:blipFill rotWithShape="1">
          <a:blip r:embed="rId2"/>
          <a:srcRect l="24677" r="21848"/>
          <a:stretch/>
        </p:blipFill>
        <p:spPr>
          <a:xfrm>
            <a:off x="115122" y="514427"/>
            <a:ext cx="1371601" cy="4045764"/>
          </a:xfrm>
          <a:prstGeom prst="rect">
            <a:avLst/>
          </a:prstGeom>
          <a:ln w="19050">
            <a:solidFill>
              <a:srgbClr val="FF0000"/>
            </a:solidFill>
          </a:ln>
        </p:spPr>
      </p:pic>
      <p:pic>
        <p:nvPicPr>
          <p:cNvPr id="14" name="Picture 13">
            <a:extLst>
              <a:ext uri="{FF2B5EF4-FFF2-40B4-BE49-F238E27FC236}">
                <a16:creationId xmlns:a16="http://schemas.microsoft.com/office/drawing/2014/main" id="{99F34D44-C00B-C7AB-C065-EEFF7C742764}"/>
              </a:ext>
            </a:extLst>
          </p:cNvPr>
          <p:cNvPicPr>
            <a:picLocks noChangeAspect="1"/>
          </p:cNvPicPr>
          <p:nvPr/>
        </p:nvPicPr>
        <p:blipFill rotWithShape="1">
          <a:blip r:embed="rId3"/>
          <a:srcRect l="22819" r="23706"/>
          <a:stretch/>
        </p:blipFill>
        <p:spPr>
          <a:xfrm>
            <a:off x="7657276" y="610750"/>
            <a:ext cx="1371602" cy="3949441"/>
          </a:xfrm>
          <a:prstGeom prst="rect">
            <a:avLst/>
          </a:prstGeom>
          <a:ln w="19050">
            <a:solidFill>
              <a:srgbClr val="FF0000"/>
            </a:solidFill>
          </a:ln>
        </p:spPr>
      </p:pic>
      <p:grpSp>
        <p:nvGrpSpPr>
          <p:cNvPr id="23" name="Group 22">
            <a:extLst>
              <a:ext uri="{FF2B5EF4-FFF2-40B4-BE49-F238E27FC236}">
                <a16:creationId xmlns:a16="http://schemas.microsoft.com/office/drawing/2014/main" id="{25CC59FB-BFAE-9E1A-8A32-B88124264047}"/>
              </a:ext>
            </a:extLst>
          </p:cNvPr>
          <p:cNvGrpSpPr/>
          <p:nvPr/>
        </p:nvGrpSpPr>
        <p:grpSpPr>
          <a:xfrm>
            <a:off x="1561350" y="2155986"/>
            <a:ext cx="6021297" cy="2575655"/>
            <a:chOff x="3007581" y="1362368"/>
            <a:chExt cx="6021297" cy="2575655"/>
          </a:xfrm>
        </p:grpSpPr>
        <p:pic>
          <p:nvPicPr>
            <p:cNvPr id="20" name="Picture 19">
              <a:extLst>
                <a:ext uri="{FF2B5EF4-FFF2-40B4-BE49-F238E27FC236}">
                  <a16:creationId xmlns:a16="http://schemas.microsoft.com/office/drawing/2014/main" id="{611E0088-EE69-B6EC-310E-CF358E6B8471}"/>
                </a:ext>
              </a:extLst>
            </p:cNvPr>
            <p:cNvPicPr>
              <a:picLocks noChangeAspect="1"/>
            </p:cNvPicPr>
            <p:nvPr/>
          </p:nvPicPr>
          <p:blipFill>
            <a:blip r:embed="rId4"/>
            <a:stretch>
              <a:fillRect/>
            </a:stretch>
          </p:blipFill>
          <p:spPr>
            <a:xfrm>
              <a:off x="3007581" y="1362368"/>
              <a:ext cx="6021297" cy="2575655"/>
            </a:xfrm>
            <a:prstGeom prst="rect">
              <a:avLst/>
            </a:prstGeom>
          </p:spPr>
        </p:pic>
        <p:sp>
          <p:nvSpPr>
            <p:cNvPr id="21" name="Rectangle: Rounded Corners 20">
              <a:extLst>
                <a:ext uri="{FF2B5EF4-FFF2-40B4-BE49-F238E27FC236}">
                  <a16:creationId xmlns:a16="http://schemas.microsoft.com/office/drawing/2014/main" id="{026AF5E9-4720-D454-C91C-325CA11E6239}"/>
                </a:ext>
              </a:extLst>
            </p:cNvPr>
            <p:cNvSpPr/>
            <p:nvPr/>
          </p:nvSpPr>
          <p:spPr>
            <a:xfrm rot="21334384">
              <a:off x="3524250" y="1993900"/>
              <a:ext cx="491793" cy="1549400"/>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F0785429-F756-C7B9-4F2C-684C55F25DF7}"/>
                </a:ext>
              </a:extLst>
            </p:cNvPr>
            <p:cNvSpPr/>
            <p:nvPr/>
          </p:nvSpPr>
          <p:spPr>
            <a:xfrm>
              <a:off x="8264891" y="1993900"/>
              <a:ext cx="491793" cy="1549400"/>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7D3EB4D3-E97E-A631-CA62-C1A6BB9245DC}"/>
              </a:ext>
            </a:extLst>
          </p:cNvPr>
          <p:cNvSpPr txBox="1"/>
          <p:nvPr/>
        </p:nvSpPr>
        <p:spPr>
          <a:xfrm>
            <a:off x="1635977" y="416541"/>
            <a:ext cx="6021297" cy="1754326"/>
          </a:xfrm>
          <a:prstGeom prst="rect">
            <a:avLst/>
          </a:prstGeom>
          <a:noFill/>
        </p:spPr>
        <p:txBody>
          <a:bodyPr wrap="square" rtlCol="0">
            <a:spAutoFit/>
          </a:bodyPr>
          <a:lstStyle/>
          <a:p>
            <a:r>
              <a:rPr lang="en-US" dirty="0"/>
              <a:t>The ejection system is located in the fixed part of the mold.</a:t>
            </a:r>
            <a:br>
              <a:rPr lang="en-US" dirty="0"/>
            </a:br>
            <a:r>
              <a:rPr lang="en-US" dirty="0"/>
              <a:t>The mold was received with the fixed part up, when opening the mold we realized that the ejector plate was in the front (ejectors and lifters out of position) which cause the sliders to collide with the ejector</a:t>
            </a:r>
          </a:p>
        </p:txBody>
      </p:sp>
    </p:spTree>
    <p:extLst>
      <p:ext uri="{BB962C8B-B14F-4D97-AF65-F5344CB8AC3E}">
        <p14:creationId xmlns:p14="http://schemas.microsoft.com/office/powerpoint/2010/main" val="2398652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s-MX" dirty="0"/>
              <a:t>Observations</a:t>
            </a:r>
          </a:p>
        </p:txBody>
      </p:sp>
      <p:grpSp>
        <p:nvGrpSpPr>
          <p:cNvPr id="12" name="Group 11">
            <a:extLst>
              <a:ext uri="{FF2B5EF4-FFF2-40B4-BE49-F238E27FC236}">
                <a16:creationId xmlns:a16="http://schemas.microsoft.com/office/drawing/2014/main" id="{1B8D8F46-8B6C-0C75-CB5F-3AEE7D134679}"/>
              </a:ext>
            </a:extLst>
          </p:cNvPr>
          <p:cNvGrpSpPr/>
          <p:nvPr/>
        </p:nvGrpSpPr>
        <p:grpSpPr>
          <a:xfrm>
            <a:off x="3150411" y="4765440"/>
            <a:ext cx="2843177" cy="274726"/>
            <a:chOff x="3379011" y="4264148"/>
            <a:chExt cx="2843177" cy="530339"/>
          </a:xfrm>
        </p:grpSpPr>
        <p:sp>
          <p:nvSpPr>
            <p:cNvPr id="13" name="Rectangle 1"/>
            <p:cNvSpPr>
              <a:spLocks noChangeArrowheads="1"/>
            </p:cNvSpPr>
            <p:nvPr/>
          </p:nvSpPr>
          <p:spPr bwMode="auto">
            <a:xfrm>
              <a:off x="4016043" y="4348072"/>
              <a:ext cx="1794207" cy="42581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lvl="0" defTabSz="914400" eaLnBrk="0" fontAlgn="base" hangingPunct="0">
                <a:spcBef>
                  <a:spcPct val="0"/>
                </a:spcBef>
                <a:spcAft>
                  <a:spcPct val="0"/>
                </a:spcAft>
              </a:pPr>
              <a:r>
                <a:rPr lang="en-US" altLang="es-MX" sz="1200" dirty="0">
                  <a:solidFill>
                    <a:srgbClr val="222222"/>
                  </a:solidFill>
                </a:rPr>
                <a:t> </a:t>
              </a:r>
              <a:r>
                <a:rPr lang="en-US" altLang="es-MX" sz="1600" dirty="0">
                  <a:solidFill>
                    <a:srgbClr val="222222"/>
                  </a:solidFill>
                </a:rPr>
                <a:t>Repaired</a:t>
              </a:r>
              <a:r>
                <a:rPr lang="en-US" altLang="es-MX" sz="1200" dirty="0">
                  <a:solidFill>
                    <a:srgbClr val="222222"/>
                  </a:solidFill>
                </a:rPr>
                <a:t> </a:t>
              </a:r>
              <a:r>
                <a:rPr lang="en-US" altLang="es-MX" sz="1600" dirty="0">
                  <a:solidFill>
                    <a:srgbClr val="222222"/>
                  </a:solidFill>
                </a:rPr>
                <a:t>sliders</a:t>
              </a:r>
              <a:r>
                <a:rPr lang="en-US" altLang="es-MX" sz="1200" dirty="0">
                  <a:solidFill>
                    <a:srgbClr val="222222"/>
                  </a:solidFill>
                </a:rPr>
                <a:t> </a:t>
              </a:r>
              <a:endParaRPr kumimoji="0" lang="es-MX" altLang="es-MX" sz="1200" b="0" i="0" u="none" strike="noStrike" cap="none" normalizeH="0" baseline="0" dirty="0">
                <a:ln>
                  <a:noFill/>
                </a:ln>
                <a:solidFill>
                  <a:schemeClr val="tx1"/>
                </a:solidFill>
                <a:effectLst/>
              </a:endParaRPr>
            </a:p>
          </p:txBody>
        </p:sp>
        <p:sp>
          <p:nvSpPr>
            <p:cNvPr id="16" name="Rectangle 15"/>
            <p:cNvSpPr/>
            <p:nvPr/>
          </p:nvSpPr>
          <p:spPr>
            <a:xfrm>
              <a:off x="3379011" y="4264148"/>
              <a:ext cx="2843177" cy="530339"/>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grpSp>
      <p:sp>
        <p:nvSpPr>
          <p:cNvPr id="44" name="Rectangle 43">
            <a:extLst>
              <a:ext uri="{FF2B5EF4-FFF2-40B4-BE49-F238E27FC236}">
                <a16:creationId xmlns:a16="http://schemas.microsoft.com/office/drawing/2014/main" id="{0B268D32-E633-9118-B210-A599A7EBF6F7}"/>
              </a:ext>
            </a:extLst>
          </p:cNvPr>
          <p:cNvSpPr/>
          <p:nvPr/>
        </p:nvSpPr>
        <p:spPr>
          <a:xfrm>
            <a:off x="8396939" y="145078"/>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45" name="Rectangle 9">
            <a:extLst>
              <a:ext uri="{FF2B5EF4-FFF2-40B4-BE49-F238E27FC236}">
                <a16:creationId xmlns:a16="http://schemas.microsoft.com/office/drawing/2014/main" id="{A91E7154-F1AF-2903-81A9-7159E4E3B815}"/>
              </a:ext>
            </a:extLst>
          </p:cNvPr>
          <p:cNvSpPr/>
          <p:nvPr/>
        </p:nvSpPr>
        <p:spPr>
          <a:xfrm>
            <a:off x="7934364" y="145078"/>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
        <p:nvSpPr>
          <p:cNvPr id="24" name="TextBox 23">
            <a:extLst>
              <a:ext uri="{FF2B5EF4-FFF2-40B4-BE49-F238E27FC236}">
                <a16:creationId xmlns:a16="http://schemas.microsoft.com/office/drawing/2014/main" id="{7D3EB4D3-E97E-A631-CA62-C1A6BB9245DC}"/>
              </a:ext>
            </a:extLst>
          </p:cNvPr>
          <p:cNvSpPr txBox="1"/>
          <p:nvPr/>
        </p:nvSpPr>
        <p:spPr>
          <a:xfrm>
            <a:off x="2432771" y="630853"/>
            <a:ext cx="4278455" cy="461665"/>
          </a:xfrm>
          <a:prstGeom prst="rect">
            <a:avLst/>
          </a:prstGeom>
          <a:noFill/>
        </p:spPr>
        <p:txBody>
          <a:bodyPr wrap="square" rtlCol="0">
            <a:spAutoFit/>
          </a:bodyPr>
          <a:lstStyle/>
          <a:p>
            <a:r>
              <a:rPr lang="en-US" sz="2400" dirty="0"/>
              <a:t>Damaged sliders are repaired</a:t>
            </a:r>
          </a:p>
        </p:txBody>
      </p:sp>
      <p:pic>
        <p:nvPicPr>
          <p:cNvPr id="6" name="Picture 5">
            <a:extLst>
              <a:ext uri="{FF2B5EF4-FFF2-40B4-BE49-F238E27FC236}">
                <a16:creationId xmlns:a16="http://schemas.microsoft.com/office/drawing/2014/main" id="{63CA40EC-7175-92CD-AA7C-5EF15970382D}"/>
              </a:ext>
            </a:extLst>
          </p:cNvPr>
          <p:cNvPicPr>
            <a:picLocks noChangeAspect="1"/>
          </p:cNvPicPr>
          <p:nvPr/>
        </p:nvPicPr>
        <p:blipFill>
          <a:blip r:embed="rId2"/>
          <a:stretch>
            <a:fillRect/>
          </a:stretch>
        </p:blipFill>
        <p:spPr>
          <a:xfrm>
            <a:off x="4705150" y="1330622"/>
            <a:ext cx="4162899" cy="3032735"/>
          </a:xfrm>
          <a:prstGeom prst="rect">
            <a:avLst/>
          </a:prstGeom>
          <a:ln w="28575">
            <a:solidFill>
              <a:srgbClr val="00B050"/>
            </a:solidFill>
          </a:ln>
        </p:spPr>
      </p:pic>
      <p:pic>
        <p:nvPicPr>
          <p:cNvPr id="11" name="Picture 10">
            <a:extLst>
              <a:ext uri="{FF2B5EF4-FFF2-40B4-BE49-F238E27FC236}">
                <a16:creationId xmlns:a16="http://schemas.microsoft.com/office/drawing/2014/main" id="{A59BFEF9-56A1-F579-A909-03B1F36A88B2}"/>
              </a:ext>
            </a:extLst>
          </p:cNvPr>
          <p:cNvPicPr>
            <a:picLocks noChangeAspect="1"/>
          </p:cNvPicPr>
          <p:nvPr/>
        </p:nvPicPr>
        <p:blipFill>
          <a:blip r:embed="rId3"/>
          <a:stretch>
            <a:fillRect/>
          </a:stretch>
        </p:blipFill>
        <p:spPr>
          <a:xfrm>
            <a:off x="275950" y="1330623"/>
            <a:ext cx="4262200" cy="3032736"/>
          </a:xfrm>
          <a:prstGeom prst="rect">
            <a:avLst/>
          </a:prstGeom>
          <a:ln w="28575">
            <a:solidFill>
              <a:srgbClr val="00B050"/>
            </a:solidFill>
          </a:ln>
        </p:spPr>
      </p:pic>
    </p:spTree>
    <p:extLst>
      <p:ext uri="{BB962C8B-B14F-4D97-AF65-F5344CB8AC3E}">
        <p14:creationId xmlns:p14="http://schemas.microsoft.com/office/powerpoint/2010/main" val="337893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301174" y="217677"/>
            <a:ext cx="4541650" cy="241556"/>
          </a:xfrm>
        </p:spPr>
        <p:txBody>
          <a:bodyPr/>
          <a:lstStyle/>
          <a:p>
            <a:pPr algn="ctr"/>
            <a:r>
              <a:rPr lang="en-US" sz="1600" dirty="0"/>
              <a:t>Tool</a:t>
            </a:r>
            <a:r>
              <a:rPr lang="it-IT" sz="1600" dirty="0"/>
              <a:t> </a:t>
            </a:r>
            <a:r>
              <a:rPr lang="en-US" sz="1600" dirty="0"/>
              <a:t>Identification</a:t>
            </a:r>
            <a:r>
              <a:rPr lang="it-IT" sz="1600" dirty="0"/>
              <a:t> </a:t>
            </a:r>
            <a:r>
              <a:rPr lang="en-US" sz="1600" dirty="0"/>
              <a:t>plate</a:t>
            </a:r>
            <a:r>
              <a:rPr lang="it-IT" sz="1600" dirty="0"/>
              <a:t>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4</a:t>
            </a:fld>
            <a:endParaRPr lang="it-IT" sz="825" dirty="0">
              <a:solidFill>
                <a:schemeClr val="tx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601106745"/>
              </p:ext>
            </p:extLst>
          </p:nvPr>
        </p:nvGraphicFramePr>
        <p:xfrm>
          <a:off x="343705" y="1051126"/>
          <a:ext cx="2714815" cy="3226106"/>
        </p:xfrm>
        <a:graphic>
          <a:graphicData uri="http://schemas.openxmlformats.org/drawingml/2006/table">
            <a:tbl>
              <a:tblPr firstRow="1" bandRow="1">
                <a:tableStyleId>{5C22544A-7EE6-4342-B048-85BDC9FD1C3A}</a:tableStyleId>
              </a:tblPr>
              <a:tblGrid>
                <a:gridCol w="1273581">
                  <a:extLst>
                    <a:ext uri="{9D8B030D-6E8A-4147-A177-3AD203B41FA5}">
                      <a16:colId xmlns:a16="http://schemas.microsoft.com/office/drawing/2014/main" val="20000"/>
                    </a:ext>
                  </a:extLst>
                </a:gridCol>
                <a:gridCol w="1441234">
                  <a:extLst>
                    <a:ext uri="{9D8B030D-6E8A-4147-A177-3AD203B41FA5}">
                      <a16:colId xmlns:a16="http://schemas.microsoft.com/office/drawing/2014/main" val="20001"/>
                    </a:ext>
                  </a:extLst>
                </a:gridCol>
              </a:tblGrid>
              <a:tr h="4115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200" b="0" noProof="0" dirty="0">
                          <a:solidFill>
                            <a:schemeClr val="bg1"/>
                          </a:solidFill>
                        </a:rPr>
                        <a:t>Tool Identification </a:t>
                      </a:r>
                    </a:p>
                  </a:txBody>
                  <a:tcPr marL="68580" marR="68580" marT="34290" marB="34290"/>
                </a:tc>
                <a:tc>
                  <a:txBody>
                    <a:bodyPr/>
                    <a:lstStyle/>
                    <a:p>
                      <a:pPr algn="ctr"/>
                      <a:r>
                        <a:rPr lang="en-US" sz="1200" b="0" noProof="0" dirty="0"/>
                        <a:t>Description</a:t>
                      </a:r>
                      <a:r>
                        <a:rPr lang="en-US" sz="1400" baseline="0" noProof="0" dirty="0"/>
                        <a:t> </a:t>
                      </a:r>
                      <a:endParaRPr lang="en-US" sz="1400" noProof="0" dirty="0"/>
                    </a:p>
                  </a:txBody>
                  <a:tcPr marL="68580" marR="68580" marT="34290" marB="34290"/>
                </a:tc>
                <a:extLst>
                  <a:ext uri="{0D108BD9-81ED-4DB2-BD59-A6C34878D82A}">
                    <a16:rowId xmlns:a16="http://schemas.microsoft.com/office/drawing/2014/main" val="10000"/>
                  </a:ext>
                </a:extLst>
              </a:tr>
              <a:tr h="43518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100" dirty="0">
                          <a:solidFill>
                            <a:schemeClr val="tx1"/>
                          </a:solidFill>
                        </a:rPr>
                        <a:t>Owner of Tool</a:t>
                      </a:r>
                      <a:r>
                        <a:rPr lang="en-US" altLang="en-US" sz="1100" b="1" dirty="0">
                          <a:solidFill>
                            <a:schemeClr val="tx1"/>
                          </a:solidFill>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sz="1100" b="1" dirty="0">
                        <a:solidFill>
                          <a:schemeClr val="tx1"/>
                        </a:solidFill>
                      </a:endParaRPr>
                    </a:p>
                  </a:txBody>
                  <a:tcPr marL="68580" marR="68580" marT="34290" marB="34290"/>
                </a:tc>
                <a:tc>
                  <a:txBody>
                    <a:bodyPr/>
                    <a:lstStyle/>
                    <a:p>
                      <a:r>
                        <a:rPr lang="es-ES" sz="1400" dirty="0"/>
                        <a:t>GM</a:t>
                      </a:r>
                      <a:endParaRPr lang="es-MX" sz="1400" dirty="0"/>
                    </a:p>
                  </a:txBody>
                  <a:tcPr marL="68580" marR="68580" marT="34290" marB="34290"/>
                </a:tc>
                <a:extLst>
                  <a:ext uri="{0D108BD9-81ED-4DB2-BD59-A6C34878D82A}">
                    <a16:rowId xmlns:a16="http://schemas.microsoft.com/office/drawing/2014/main" val="10001"/>
                  </a:ext>
                </a:extLst>
              </a:tr>
              <a:tr h="5337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100" dirty="0">
                          <a:solidFill>
                            <a:schemeClr val="tx1"/>
                          </a:solidFill>
                        </a:rPr>
                        <a:t>Tool Source: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sz="1100" b="1" dirty="0">
                        <a:solidFill>
                          <a:schemeClr val="tx1"/>
                        </a:solidFill>
                      </a:endParaRPr>
                    </a:p>
                  </a:txBody>
                  <a:tcPr marL="68580" marR="68580" marT="34290" marB="34290"/>
                </a:tc>
                <a:tc>
                  <a:txBody>
                    <a:bodyPr/>
                    <a:lstStyle/>
                    <a:p>
                      <a:r>
                        <a:rPr lang="es-MX" sz="1400" dirty="0"/>
                        <a:t>STAR TECH</a:t>
                      </a:r>
                    </a:p>
                  </a:txBody>
                  <a:tcPr marL="68580" marR="68580" marT="34290" marB="34290"/>
                </a:tc>
                <a:extLst>
                  <a:ext uri="{0D108BD9-81ED-4DB2-BD59-A6C34878D82A}">
                    <a16:rowId xmlns:a16="http://schemas.microsoft.com/office/drawing/2014/main" val="10002"/>
                  </a:ext>
                </a:extLst>
              </a:tr>
              <a:tr h="43518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altLang="en-US" sz="1100" dirty="0">
                          <a:solidFill>
                            <a:schemeClr val="tx1"/>
                          </a:solidFill>
                        </a:rPr>
                        <a:t>Job: </a:t>
                      </a:r>
                    </a:p>
                    <a:p>
                      <a:pPr marL="0" marR="0" indent="0" algn="l" defTabSz="457200" rtl="0" eaLnBrk="1" fontAlgn="auto" latinLnBrk="0" hangingPunct="1">
                        <a:lnSpc>
                          <a:spcPct val="100000"/>
                        </a:lnSpc>
                        <a:spcBef>
                          <a:spcPts val="0"/>
                        </a:spcBef>
                        <a:spcAft>
                          <a:spcPts val="0"/>
                        </a:spcAft>
                        <a:buClrTx/>
                        <a:buSzTx/>
                        <a:buFontTx/>
                        <a:buNone/>
                        <a:tabLst/>
                        <a:defRPr/>
                      </a:pPr>
                      <a:endParaRPr lang="it-IT" altLang="en-US" sz="1100" b="1" dirty="0">
                        <a:solidFill>
                          <a:schemeClr val="tx1"/>
                        </a:solidFill>
                      </a:endParaRPr>
                    </a:p>
                  </a:txBody>
                  <a:tcPr marL="68580" marR="68580" marT="34290" marB="34290"/>
                </a:tc>
                <a:tc>
                  <a:txBody>
                    <a:bodyPr/>
                    <a:lstStyle/>
                    <a:p>
                      <a:r>
                        <a:rPr lang="es-ES" sz="1400" dirty="0"/>
                        <a:t>ALNA 1047</a:t>
                      </a:r>
                      <a:endParaRPr lang="es-MX" sz="1400" dirty="0"/>
                    </a:p>
                  </a:txBody>
                  <a:tcPr marL="68580" marR="68580" marT="34290" marB="34290"/>
                </a:tc>
                <a:extLst>
                  <a:ext uri="{0D108BD9-81ED-4DB2-BD59-A6C34878D82A}">
                    <a16:rowId xmlns:a16="http://schemas.microsoft.com/office/drawing/2014/main" val="10003"/>
                  </a:ext>
                </a:extLst>
              </a:tr>
              <a:tr h="51729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000" dirty="0">
                          <a:solidFill>
                            <a:schemeClr val="tx1"/>
                          </a:solidFill>
                        </a:rPr>
                        <a:t>Part</a:t>
                      </a:r>
                      <a:r>
                        <a:rPr lang="es-MX" altLang="en-US" sz="1000" dirty="0">
                          <a:solidFill>
                            <a:schemeClr val="tx1"/>
                          </a:solidFill>
                        </a:rPr>
                        <a:t> </a:t>
                      </a:r>
                      <a:r>
                        <a:rPr lang="en-US" altLang="en-US" sz="1000" dirty="0">
                          <a:solidFill>
                            <a:schemeClr val="tx1"/>
                          </a:solidFill>
                        </a:rPr>
                        <a:t>Number</a:t>
                      </a:r>
                      <a:r>
                        <a:rPr lang="es-MX" altLang="en-US" sz="1000" dirty="0">
                          <a:solidFill>
                            <a:schemeClr val="tx1"/>
                          </a:solidFill>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s-MX" altLang="en-US" sz="1000" b="1" dirty="0">
                        <a:solidFill>
                          <a:schemeClr val="tx1"/>
                        </a:solidFill>
                      </a:endParaRPr>
                    </a:p>
                  </a:txBody>
                  <a:tcPr marL="68580" marR="68580" marT="34290" marB="34290"/>
                </a:tc>
                <a:tc>
                  <a:txBody>
                    <a:bodyPr/>
                    <a:lstStyle/>
                    <a:p>
                      <a:r>
                        <a:rPr lang="es-MX" sz="1400" kern="1200" baseline="0" dirty="0">
                          <a:solidFill>
                            <a:schemeClr val="dk1"/>
                          </a:solidFill>
                          <a:effectLst/>
                          <a:latin typeface="+mn-lt"/>
                          <a:ea typeface="+mn-ea"/>
                          <a:cs typeface="+mn-cs"/>
                        </a:rPr>
                        <a:t>6404000174 / 6404000173</a:t>
                      </a:r>
                    </a:p>
                  </a:txBody>
                  <a:tcPr marL="68580" marR="68580" marT="34290" marB="34290"/>
                </a:tc>
                <a:extLst>
                  <a:ext uri="{0D108BD9-81ED-4DB2-BD59-A6C34878D82A}">
                    <a16:rowId xmlns:a16="http://schemas.microsoft.com/office/drawing/2014/main" val="10004"/>
                  </a:ext>
                </a:extLst>
              </a:tr>
              <a:tr h="43518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altLang="en-US" sz="1100" dirty="0">
                          <a:solidFill>
                            <a:schemeClr val="tx1"/>
                          </a:solidFill>
                        </a:rPr>
                        <a:t>ASSET# </a:t>
                      </a:r>
                    </a:p>
                    <a:p>
                      <a:pPr marL="0" marR="0" indent="0" algn="l" defTabSz="457200" rtl="0" eaLnBrk="1" fontAlgn="auto" latinLnBrk="0" hangingPunct="1">
                        <a:lnSpc>
                          <a:spcPct val="100000"/>
                        </a:lnSpc>
                        <a:spcBef>
                          <a:spcPts val="0"/>
                        </a:spcBef>
                        <a:spcAft>
                          <a:spcPts val="0"/>
                        </a:spcAft>
                        <a:buClrTx/>
                        <a:buSzTx/>
                        <a:buFontTx/>
                        <a:buNone/>
                        <a:tabLst/>
                        <a:defRPr/>
                      </a:pPr>
                      <a:endParaRPr lang="es-MX" altLang="en-US" sz="1100" b="1" dirty="0">
                        <a:solidFill>
                          <a:schemeClr val="tx1"/>
                        </a:solidFill>
                      </a:endParaRPr>
                    </a:p>
                  </a:txBody>
                  <a:tcPr marL="68580" marR="68580" marT="34290" marB="34290"/>
                </a:tc>
                <a:tc>
                  <a:txBody>
                    <a:bodyPr/>
                    <a:lstStyle/>
                    <a:p>
                      <a:r>
                        <a:rPr lang="es-MX" sz="1400" dirty="0"/>
                        <a:t>N/A</a:t>
                      </a:r>
                    </a:p>
                  </a:txBody>
                  <a:tcPr marL="68580" marR="68580" marT="34290" marB="34290"/>
                </a:tc>
                <a:extLst>
                  <a:ext uri="{0D108BD9-81ED-4DB2-BD59-A6C34878D82A}">
                    <a16:rowId xmlns:a16="http://schemas.microsoft.com/office/drawing/2014/main" val="10005"/>
                  </a:ext>
                </a:extLst>
              </a:tr>
              <a:tr h="43518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sz="1100" dirty="0">
                          <a:solidFill>
                            <a:schemeClr val="tx1"/>
                          </a:solidFill>
                        </a:rPr>
                        <a:t>ALNA</a:t>
                      </a:r>
                      <a:r>
                        <a:rPr lang="en-US" sz="1100" dirty="0">
                          <a:solidFill>
                            <a:schemeClr val="tx1"/>
                          </a:solidFill>
                        </a:rPr>
                        <a:t> Number: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 </a:t>
                      </a:r>
                      <a:endParaRPr lang="es-MX" sz="1100" b="1" dirty="0">
                        <a:solidFill>
                          <a:schemeClr val="tx1"/>
                        </a:solidFill>
                      </a:endParaRPr>
                    </a:p>
                  </a:txBody>
                  <a:tcPr marL="68580" marR="68580" marT="34290" marB="34290"/>
                </a:tc>
                <a:tc>
                  <a:txBody>
                    <a:bodyPr/>
                    <a:lstStyle/>
                    <a:p>
                      <a:r>
                        <a:rPr lang="es-MX" sz="1400" dirty="0"/>
                        <a:t>ALNA 1047</a:t>
                      </a:r>
                    </a:p>
                  </a:txBody>
                  <a:tcPr marL="68580" marR="68580" marT="34290" marB="34290"/>
                </a:tc>
                <a:extLst>
                  <a:ext uri="{0D108BD9-81ED-4DB2-BD59-A6C34878D82A}">
                    <a16:rowId xmlns:a16="http://schemas.microsoft.com/office/drawing/2014/main" val="10006"/>
                  </a:ext>
                </a:extLst>
              </a:tr>
            </a:tbl>
          </a:graphicData>
        </a:graphic>
      </p:graphicFrame>
      <p:sp>
        <p:nvSpPr>
          <p:cNvPr id="13" name="Rectangle 12"/>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17" name="Rectangle 9">
            <a:extLst>
              <a:ext uri="{FF2B5EF4-FFF2-40B4-BE49-F238E27FC236}">
                <a16:creationId xmlns:a16="http://schemas.microsoft.com/office/drawing/2014/main" id="{DD367939-BACA-40CA-9765-4CBD1E7A2584}"/>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7" name="Picture 6">
            <a:extLst>
              <a:ext uri="{FF2B5EF4-FFF2-40B4-BE49-F238E27FC236}">
                <a16:creationId xmlns:a16="http://schemas.microsoft.com/office/drawing/2014/main" id="{2F050DD1-FD06-0F8D-713A-FC7216357ACA}"/>
              </a:ext>
            </a:extLst>
          </p:cNvPr>
          <p:cNvPicPr>
            <a:picLocks noChangeAspect="1"/>
          </p:cNvPicPr>
          <p:nvPr/>
        </p:nvPicPr>
        <p:blipFill>
          <a:blip r:embed="rId2"/>
          <a:stretch>
            <a:fillRect/>
          </a:stretch>
        </p:blipFill>
        <p:spPr>
          <a:xfrm>
            <a:off x="3286948" y="709328"/>
            <a:ext cx="5485060" cy="3724844"/>
          </a:xfrm>
          <a:prstGeom prst="rect">
            <a:avLst/>
          </a:prstGeom>
        </p:spPr>
      </p:pic>
    </p:spTree>
    <p:extLst>
      <p:ext uri="{BB962C8B-B14F-4D97-AF65-F5344CB8AC3E}">
        <p14:creationId xmlns:p14="http://schemas.microsoft.com/office/powerpoint/2010/main" val="2883451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s-MX" dirty="0"/>
              <a:t>Observations</a:t>
            </a:r>
          </a:p>
        </p:txBody>
      </p:sp>
      <p:sp>
        <p:nvSpPr>
          <p:cNvPr id="3" name="Slide Number Placeholder 2"/>
          <p:cNvSpPr>
            <a:spLocks noGrp="1"/>
          </p:cNvSpPr>
          <p:nvPr>
            <p:ph type="sldNum" sz="quarter" idx="4"/>
          </p:nvPr>
        </p:nvSpPr>
        <p:spPr/>
        <p:txBody>
          <a:bodyPr/>
          <a:lstStyle/>
          <a:p>
            <a:pPr defTabSz="342900"/>
            <a:fld id="{9648F461-6B1C-CA42-A063-2DCE900AB2CB}" type="slidenum">
              <a:rPr lang="it-IT" smtClean="0">
                <a:solidFill>
                  <a:srgbClr val="898C8A"/>
                </a:solidFill>
              </a:rPr>
              <a:pPr defTabSz="342900"/>
              <a:t>40</a:t>
            </a:fld>
            <a:endParaRPr lang="it-IT" dirty="0">
              <a:solidFill>
                <a:srgbClr val="898C8A"/>
              </a:solidFill>
            </a:endParaRPr>
          </a:p>
        </p:txBody>
      </p:sp>
      <p:grpSp>
        <p:nvGrpSpPr>
          <p:cNvPr id="12" name="Group 11">
            <a:extLst>
              <a:ext uri="{FF2B5EF4-FFF2-40B4-BE49-F238E27FC236}">
                <a16:creationId xmlns:a16="http://schemas.microsoft.com/office/drawing/2014/main" id="{1B8D8F46-8B6C-0C75-CB5F-3AEE7D134679}"/>
              </a:ext>
            </a:extLst>
          </p:cNvPr>
          <p:cNvGrpSpPr/>
          <p:nvPr/>
        </p:nvGrpSpPr>
        <p:grpSpPr>
          <a:xfrm>
            <a:off x="3150411" y="4438842"/>
            <a:ext cx="2843177" cy="274726"/>
            <a:chOff x="3379011" y="4264148"/>
            <a:chExt cx="2843177" cy="530339"/>
          </a:xfrm>
        </p:grpSpPr>
        <p:sp>
          <p:nvSpPr>
            <p:cNvPr id="13" name="Rectangle 1"/>
            <p:cNvSpPr>
              <a:spLocks noChangeArrowheads="1"/>
            </p:cNvSpPr>
            <p:nvPr/>
          </p:nvSpPr>
          <p:spPr bwMode="auto">
            <a:xfrm>
              <a:off x="4016043" y="4348072"/>
              <a:ext cx="1794207" cy="42581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lvl="0" defTabSz="914400" eaLnBrk="0" fontAlgn="base" hangingPunct="0">
                <a:spcBef>
                  <a:spcPct val="0"/>
                </a:spcBef>
                <a:spcAft>
                  <a:spcPct val="0"/>
                </a:spcAft>
              </a:pPr>
              <a:r>
                <a:rPr lang="en-US" altLang="es-MX" sz="1200" dirty="0">
                  <a:solidFill>
                    <a:srgbClr val="222222"/>
                  </a:solidFill>
                </a:rPr>
                <a:t> </a:t>
              </a:r>
              <a:r>
                <a:rPr lang="en-US" altLang="es-MX" sz="1600" dirty="0">
                  <a:solidFill>
                    <a:srgbClr val="222222"/>
                  </a:solidFill>
                </a:rPr>
                <a:t>Damaged</a:t>
              </a:r>
              <a:r>
                <a:rPr lang="en-US" altLang="es-MX" sz="1200" dirty="0">
                  <a:solidFill>
                    <a:srgbClr val="222222"/>
                  </a:solidFill>
                </a:rPr>
                <a:t> </a:t>
              </a:r>
              <a:r>
                <a:rPr lang="en-US" altLang="es-MX" sz="1600" dirty="0">
                  <a:solidFill>
                    <a:srgbClr val="222222"/>
                  </a:solidFill>
                </a:rPr>
                <a:t>ejector</a:t>
              </a:r>
              <a:r>
                <a:rPr lang="en-US" altLang="es-MX" sz="1200" dirty="0">
                  <a:solidFill>
                    <a:srgbClr val="222222"/>
                  </a:solidFill>
                </a:rPr>
                <a:t> </a:t>
              </a:r>
              <a:endParaRPr kumimoji="0" lang="es-MX" altLang="es-MX" sz="1200" b="0" i="0" u="none" strike="noStrike" cap="none" normalizeH="0" baseline="0" dirty="0">
                <a:ln>
                  <a:noFill/>
                </a:ln>
                <a:solidFill>
                  <a:schemeClr val="tx1"/>
                </a:solidFill>
                <a:effectLst/>
              </a:endParaRPr>
            </a:p>
          </p:txBody>
        </p:sp>
        <p:sp>
          <p:nvSpPr>
            <p:cNvPr id="16" name="Rectangle 15"/>
            <p:cNvSpPr/>
            <p:nvPr/>
          </p:nvSpPr>
          <p:spPr>
            <a:xfrm>
              <a:off x="3379011" y="4264148"/>
              <a:ext cx="2843177" cy="530339"/>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grpSp>
      <p:sp>
        <p:nvSpPr>
          <p:cNvPr id="44" name="Rectangle 43">
            <a:extLst>
              <a:ext uri="{FF2B5EF4-FFF2-40B4-BE49-F238E27FC236}">
                <a16:creationId xmlns:a16="http://schemas.microsoft.com/office/drawing/2014/main" id="{0B268D32-E633-9118-B210-A599A7EBF6F7}"/>
              </a:ext>
            </a:extLst>
          </p:cNvPr>
          <p:cNvSpPr/>
          <p:nvPr/>
        </p:nvSpPr>
        <p:spPr>
          <a:xfrm>
            <a:off x="8396939" y="145078"/>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45" name="Rectangle 9">
            <a:extLst>
              <a:ext uri="{FF2B5EF4-FFF2-40B4-BE49-F238E27FC236}">
                <a16:creationId xmlns:a16="http://schemas.microsoft.com/office/drawing/2014/main" id="{A91E7154-F1AF-2903-81A9-7159E4E3B815}"/>
              </a:ext>
            </a:extLst>
          </p:cNvPr>
          <p:cNvSpPr/>
          <p:nvPr/>
        </p:nvSpPr>
        <p:spPr>
          <a:xfrm>
            <a:off x="7934364" y="145078"/>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grpSp>
        <p:nvGrpSpPr>
          <p:cNvPr id="24" name="Group 23">
            <a:extLst>
              <a:ext uri="{FF2B5EF4-FFF2-40B4-BE49-F238E27FC236}">
                <a16:creationId xmlns:a16="http://schemas.microsoft.com/office/drawing/2014/main" id="{BAAF6FA4-4AA7-2DF2-3DDD-5D3E9A4F13F2}"/>
              </a:ext>
            </a:extLst>
          </p:cNvPr>
          <p:cNvGrpSpPr/>
          <p:nvPr/>
        </p:nvGrpSpPr>
        <p:grpSpPr>
          <a:xfrm>
            <a:off x="2181080" y="867288"/>
            <a:ext cx="3212726" cy="3408924"/>
            <a:chOff x="958478" y="867288"/>
            <a:chExt cx="3212726" cy="3408924"/>
          </a:xfrm>
        </p:grpSpPr>
        <p:pic>
          <p:nvPicPr>
            <p:cNvPr id="8" name="Picture 7">
              <a:extLst>
                <a:ext uri="{FF2B5EF4-FFF2-40B4-BE49-F238E27FC236}">
                  <a16:creationId xmlns:a16="http://schemas.microsoft.com/office/drawing/2014/main" id="{4E0799D0-E780-A4D2-F8AF-3E1B44A9DDE2}"/>
                </a:ext>
              </a:extLst>
            </p:cNvPr>
            <p:cNvPicPr>
              <a:picLocks noChangeAspect="1"/>
            </p:cNvPicPr>
            <p:nvPr/>
          </p:nvPicPr>
          <p:blipFill>
            <a:blip r:embed="rId2"/>
            <a:stretch>
              <a:fillRect/>
            </a:stretch>
          </p:blipFill>
          <p:spPr>
            <a:xfrm>
              <a:off x="958478" y="867288"/>
              <a:ext cx="3212726" cy="3408924"/>
            </a:xfrm>
            <a:prstGeom prst="rect">
              <a:avLst/>
            </a:prstGeom>
          </p:spPr>
        </p:pic>
        <p:sp>
          <p:nvSpPr>
            <p:cNvPr id="17" name="Oval 16">
              <a:extLst>
                <a:ext uri="{FF2B5EF4-FFF2-40B4-BE49-F238E27FC236}">
                  <a16:creationId xmlns:a16="http://schemas.microsoft.com/office/drawing/2014/main" id="{08CF9D77-FC50-FB80-089A-81DF032E322A}"/>
                </a:ext>
              </a:extLst>
            </p:cNvPr>
            <p:cNvSpPr/>
            <p:nvPr/>
          </p:nvSpPr>
          <p:spPr>
            <a:xfrm>
              <a:off x="1676400" y="1676400"/>
              <a:ext cx="1905000" cy="18669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F92AE6C-27EB-9260-3470-A7E00A0F7DDE}"/>
              </a:ext>
            </a:extLst>
          </p:cNvPr>
          <p:cNvGrpSpPr/>
          <p:nvPr/>
        </p:nvGrpSpPr>
        <p:grpSpPr>
          <a:xfrm>
            <a:off x="5563347" y="867288"/>
            <a:ext cx="3424142" cy="3408924"/>
            <a:chOff x="4972797" y="867288"/>
            <a:chExt cx="3424142" cy="3408924"/>
          </a:xfrm>
        </p:grpSpPr>
        <p:pic>
          <p:nvPicPr>
            <p:cNvPr id="15" name="Picture 14">
              <a:extLst>
                <a:ext uri="{FF2B5EF4-FFF2-40B4-BE49-F238E27FC236}">
                  <a16:creationId xmlns:a16="http://schemas.microsoft.com/office/drawing/2014/main" id="{5221616F-6819-8BC4-71F6-0B8961C1F9B6}"/>
                </a:ext>
              </a:extLst>
            </p:cNvPr>
            <p:cNvPicPr>
              <a:picLocks noChangeAspect="1"/>
            </p:cNvPicPr>
            <p:nvPr/>
          </p:nvPicPr>
          <p:blipFill>
            <a:blip r:embed="rId3"/>
            <a:stretch>
              <a:fillRect/>
            </a:stretch>
          </p:blipFill>
          <p:spPr>
            <a:xfrm>
              <a:off x="4972797" y="867288"/>
              <a:ext cx="3424142" cy="3408924"/>
            </a:xfrm>
            <a:prstGeom prst="rect">
              <a:avLst/>
            </a:prstGeom>
          </p:spPr>
        </p:pic>
        <p:sp>
          <p:nvSpPr>
            <p:cNvPr id="18" name="Oval 17">
              <a:extLst>
                <a:ext uri="{FF2B5EF4-FFF2-40B4-BE49-F238E27FC236}">
                  <a16:creationId xmlns:a16="http://schemas.microsoft.com/office/drawing/2014/main" id="{9A944E8D-BDDE-FFE1-A8CB-71873EBB49A6}"/>
                </a:ext>
              </a:extLst>
            </p:cNvPr>
            <p:cNvSpPr/>
            <p:nvPr/>
          </p:nvSpPr>
          <p:spPr>
            <a:xfrm>
              <a:off x="5662084" y="1647073"/>
              <a:ext cx="1691216" cy="16485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54677A55-BC4D-CFF0-56AF-20F647584938}"/>
              </a:ext>
            </a:extLst>
          </p:cNvPr>
          <p:cNvSpPr txBox="1"/>
          <p:nvPr/>
        </p:nvSpPr>
        <p:spPr>
          <a:xfrm>
            <a:off x="386020" y="2009685"/>
            <a:ext cx="1502841" cy="1200329"/>
          </a:xfrm>
          <a:prstGeom prst="rect">
            <a:avLst/>
          </a:prstGeom>
          <a:noFill/>
        </p:spPr>
        <p:txBody>
          <a:bodyPr wrap="square" rtlCol="0">
            <a:spAutoFit/>
          </a:bodyPr>
          <a:lstStyle/>
          <a:p>
            <a:r>
              <a:rPr lang="en-US" sz="2400" dirty="0"/>
              <a:t>Ejectors damaged by Lifters</a:t>
            </a:r>
          </a:p>
        </p:txBody>
      </p:sp>
    </p:spTree>
    <p:extLst>
      <p:ext uri="{BB962C8B-B14F-4D97-AF65-F5344CB8AC3E}">
        <p14:creationId xmlns:p14="http://schemas.microsoft.com/office/powerpoint/2010/main" val="4192735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s-MX" dirty="0"/>
              <a:t>Observations</a:t>
            </a:r>
          </a:p>
        </p:txBody>
      </p:sp>
      <p:sp>
        <p:nvSpPr>
          <p:cNvPr id="3" name="Slide Number Placeholder 2"/>
          <p:cNvSpPr>
            <a:spLocks noGrp="1"/>
          </p:cNvSpPr>
          <p:nvPr>
            <p:ph type="sldNum" sz="quarter" idx="4"/>
          </p:nvPr>
        </p:nvSpPr>
        <p:spPr/>
        <p:txBody>
          <a:bodyPr/>
          <a:lstStyle/>
          <a:p>
            <a:pPr defTabSz="342900"/>
            <a:fld id="{9648F461-6B1C-CA42-A063-2DCE900AB2CB}" type="slidenum">
              <a:rPr lang="it-IT" smtClean="0">
                <a:solidFill>
                  <a:srgbClr val="898C8A"/>
                </a:solidFill>
              </a:rPr>
              <a:pPr defTabSz="342900"/>
              <a:t>41</a:t>
            </a:fld>
            <a:endParaRPr lang="it-IT" dirty="0">
              <a:solidFill>
                <a:srgbClr val="898C8A"/>
              </a:solidFill>
            </a:endParaRPr>
          </a:p>
        </p:txBody>
      </p:sp>
      <p:grpSp>
        <p:nvGrpSpPr>
          <p:cNvPr id="12" name="Group 11">
            <a:extLst>
              <a:ext uri="{FF2B5EF4-FFF2-40B4-BE49-F238E27FC236}">
                <a16:creationId xmlns:a16="http://schemas.microsoft.com/office/drawing/2014/main" id="{1B8D8F46-8B6C-0C75-CB5F-3AEE7D134679}"/>
              </a:ext>
            </a:extLst>
          </p:cNvPr>
          <p:cNvGrpSpPr/>
          <p:nvPr/>
        </p:nvGrpSpPr>
        <p:grpSpPr>
          <a:xfrm>
            <a:off x="4229099" y="4477180"/>
            <a:ext cx="2843177" cy="274726"/>
            <a:chOff x="3379011" y="4264148"/>
            <a:chExt cx="2843177" cy="530339"/>
          </a:xfrm>
        </p:grpSpPr>
        <p:sp>
          <p:nvSpPr>
            <p:cNvPr id="13" name="Rectangle 1"/>
            <p:cNvSpPr>
              <a:spLocks noChangeArrowheads="1"/>
            </p:cNvSpPr>
            <p:nvPr/>
          </p:nvSpPr>
          <p:spPr bwMode="auto">
            <a:xfrm>
              <a:off x="4016043" y="4348071"/>
              <a:ext cx="1794207" cy="42581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lvl="0" defTabSz="914400" eaLnBrk="0" fontAlgn="base" hangingPunct="0">
                <a:spcBef>
                  <a:spcPct val="0"/>
                </a:spcBef>
                <a:spcAft>
                  <a:spcPct val="0"/>
                </a:spcAft>
              </a:pPr>
              <a:r>
                <a:rPr lang="en-US" altLang="es-MX" sz="1200" dirty="0">
                  <a:solidFill>
                    <a:srgbClr val="222222"/>
                  </a:solidFill>
                </a:rPr>
                <a:t> </a:t>
              </a:r>
              <a:r>
                <a:rPr lang="en-US" altLang="es-MX" sz="1600" dirty="0">
                  <a:solidFill>
                    <a:srgbClr val="222222"/>
                  </a:solidFill>
                </a:rPr>
                <a:t>Change of Staubli</a:t>
              </a:r>
              <a:r>
                <a:rPr lang="en-US" altLang="es-MX" sz="1200" dirty="0">
                  <a:solidFill>
                    <a:srgbClr val="222222"/>
                  </a:solidFill>
                </a:rPr>
                <a:t> </a:t>
              </a:r>
              <a:endParaRPr kumimoji="0" lang="es-MX" altLang="es-MX" sz="1200" b="0" i="0" u="none" strike="noStrike" cap="none" normalizeH="0" baseline="0" dirty="0">
                <a:ln>
                  <a:noFill/>
                </a:ln>
                <a:solidFill>
                  <a:schemeClr val="tx1"/>
                </a:solidFill>
                <a:effectLst/>
              </a:endParaRPr>
            </a:p>
          </p:txBody>
        </p:sp>
        <p:sp>
          <p:nvSpPr>
            <p:cNvPr id="16" name="Rectangle 15"/>
            <p:cNvSpPr/>
            <p:nvPr/>
          </p:nvSpPr>
          <p:spPr>
            <a:xfrm>
              <a:off x="3379011" y="4264148"/>
              <a:ext cx="2843177" cy="530339"/>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dirty="0"/>
            </a:p>
          </p:txBody>
        </p:sp>
      </p:grpSp>
      <p:sp>
        <p:nvSpPr>
          <p:cNvPr id="44" name="Rectangle 43">
            <a:extLst>
              <a:ext uri="{FF2B5EF4-FFF2-40B4-BE49-F238E27FC236}">
                <a16:creationId xmlns:a16="http://schemas.microsoft.com/office/drawing/2014/main" id="{0B268D32-E633-9118-B210-A599A7EBF6F7}"/>
              </a:ext>
            </a:extLst>
          </p:cNvPr>
          <p:cNvSpPr/>
          <p:nvPr/>
        </p:nvSpPr>
        <p:spPr>
          <a:xfrm>
            <a:off x="8396939" y="145078"/>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45" name="Rectangle 9">
            <a:extLst>
              <a:ext uri="{FF2B5EF4-FFF2-40B4-BE49-F238E27FC236}">
                <a16:creationId xmlns:a16="http://schemas.microsoft.com/office/drawing/2014/main" id="{A91E7154-F1AF-2903-81A9-7159E4E3B815}"/>
              </a:ext>
            </a:extLst>
          </p:cNvPr>
          <p:cNvSpPr/>
          <p:nvPr/>
        </p:nvSpPr>
        <p:spPr>
          <a:xfrm>
            <a:off x="7934364" y="145078"/>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7" name="Picture 6">
            <a:extLst>
              <a:ext uri="{FF2B5EF4-FFF2-40B4-BE49-F238E27FC236}">
                <a16:creationId xmlns:a16="http://schemas.microsoft.com/office/drawing/2014/main" id="{24D25D5E-6699-881E-4DC1-785404E1B27E}"/>
              </a:ext>
            </a:extLst>
          </p:cNvPr>
          <p:cNvPicPr>
            <a:picLocks noChangeAspect="1"/>
          </p:cNvPicPr>
          <p:nvPr/>
        </p:nvPicPr>
        <p:blipFill>
          <a:blip r:embed="rId2"/>
          <a:stretch>
            <a:fillRect/>
          </a:stretch>
        </p:blipFill>
        <p:spPr>
          <a:xfrm>
            <a:off x="2380443" y="704850"/>
            <a:ext cx="3270245" cy="3600450"/>
          </a:xfrm>
          <a:prstGeom prst="rect">
            <a:avLst/>
          </a:prstGeom>
        </p:spPr>
      </p:pic>
      <p:pic>
        <p:nvPicPr>
          <p:cNvPr id="14" name="Picture 13">
            <a:extLst>
              <a:ext uri="{FF2B5EF4-FFF2-40B4-BE49-F238E27FC236}">
                <a16:creationId xmlns:a16="http://schemas.microsoft.com/office/drawing/2014/main" id="{A6CB130E-46A9-F174-1ABB-242761F1B4E0}"/>
              </a:ext>
            </a:extLst>
          </p:cNvPr>
          <p:cNvPicPr>
            <a:picLocks noChangeAspect="1"/>
          </p:cNvPicPr>
          <p:nvPr/>
        </p:nvPicPr>
        <p:blipFill>
          <a:blip r:embed="rId3"/>
          <a:stretch>
            <a:fillRect/>
          </a:stretch>
        </p:blipFill>
        <p:spPr>
          <a:xfrm>
            <a:off x="5844440" y="704850"/>
            <a:ext cx="3091525" cy="3600450"/>
          </a:xfrm>
          <a:prstGeom prst="rect">
            <a:avLst/>
          </a:prstGeom>
        </p:spPr>
      </p:pic>
      <p:sp>
        <p:nvSpPr>
          <p:cNvPr id="4" name="TextBox 3">
            <a:extLst>
              <a:ext uri="{FF2B5EF4-FFF2-40B4-BE49-F238E27FC236}">
                <a16:creationId xmlns:a16="http://schemas.microsoft.com/office/drawing/2014/main" id="{C9CFB4EB-FC67-1378-E441-D41197ADEEE8}"/>
              </a:ext>
            </a:extLst>
          </p:cNvPr>
          <p:cNvSpPr txBox="1"/>
          <p:nvPr/>
        </p:nvSpPr>
        <p:spPr>
          <a:xfrm>
            <a:off x="624284" y="1910030"/>
            <a:ext cx="1456750" cy="1323439"/>
          </a:xfrm>
          <a:prstGeom prst="rect">
            <a:avLst/>
          </a:prstGeom>
          <a:noFill/>
        </p:spPr>
        <p:txBody>
          <a:bodyPr wrap="square" rtlCol="0">
            <a:spAutoFit/>
          </a:bodyPr>
          <a:lstStyle/>
          <a:p>
            <a:r>
              <a:rPr lang="en-US" sz="2000" dirty="0"/>
              <a:t>Connectors from M6 to M8 are placed</a:t>
            </a:r>
          </a:p>
        </p:txBody>
      </p:sp>
    </p:spTree>
    <p:extLst>
      <p:ext uri="{BB962C8B-B14F-4D97-AF65-F5344CB8AC3E}">
        <p14:creationId xmlns:p14="http://schemas.microsoft.com/office/powerpoint/2010/main" val="3577125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11</a:t>
            </a:r>
          </a:p>
        </p:txBody>
      </p:sp>
      <p:sp>
        <p:nvSpPr>
          <p:cNvPr id="3" name="Titolo 2"/>
          <p:cNvSpPr>
            <a:spLocks noGrp="1"/>
          </p:cNvSpPr>
          <p:nvPr>
            <p:ph type="title"/>
          </p:nvPr>
        </p:nvSpPr>
        <p:spPr>
          <a:xfrm>
            <a:off x="1724243" y="2324323"/>
            <a:ext cx="3270838" cy="545059"/>
          </a:xfrm>
        </p:spPr>
        <p:txBody>
          <a:bodyPr/>
          <a:lstStyle/>
          <a:p>
            <a:pPr>
              <a:lnSpc>
                <a:spcPct val="150000"/>
              </a:lnSpc>
              <a:defRPr/>
            </a:pPr>
            <a:r>
              <a:rPr lang="es-MX" dirty="0">
                <a:solidFill>
                  <a:schemeClr val="tx1"/>
                </a:solidFill>
                <a:hlinkClick r:id="rId2" action="ppaction://hlinksldjump"/>
              </a:rPr>
              <a:t>Quick  </a:t>
            </a:r>
            <a:r>
              <a:rPr lang="en-US" dirty="0">
                <a:solidFill>
                  <a:schemeClr val="tx1"/>
                </a:solidFill>
                <a:hlinkClick r:id="rId2" action="ppaction://hlinksldjump"/>
              </a:rPr>
              <a:t>Check</a:t>
            </a:r>
            <a:r>
              <a:rPr lang="es-MX" dirty="0">
                <a:solidFill>
                  <a:schemeClr val="tx1"/>
                </a:solidFill>
                <a:hlinkClick r:id="rId2" action="ppaction://hlinksldjump"/>
              </a:rPr>
              <a:t>  </a:t>
            </a:r>
            <a:r>
              <a:rPr lang="en-US" dirty="0">
                <a:solidFill>
                  <a:schemeClr val="tx1"/>
                </a:solidFill>
                <a:hlinkClick r:id="rId2" action="ppaction://hlinksldjump"/>
              </a:rPr>
              <a:t>List</a:t>
            </a:r>
            <a:r>
              <a:rPr lang="es-MX" dirty="0">
                <a:solidFill>
                  <a:schemeClr val="tx1"/>
                </a:solidFill>
                <a:hlinkClick r:id="rId2" action="ppaction://hlinksldjump"/>
              </a:rPr>
              <a:t>. </a:t>
            </a:r>
            <a:endParaRPr lang="en-US" dirty="0">
              <a:solidFill>
                <a:schemeClr val="tx1"/>
              </a:solidFill>
            </a:endParaRPr>
          </a:p>
        </p:txBody>
      </p:sp>
    </p:spTree>
    <p:extLst>
      <p:ext uri="{BB962C8B-B14F-4D97-AF65-F5344CB8AC3E}">
        <p14:creationId xmlns:p14="http://schemas.microsoft.com/office/powerpoint/2010/main" val="3705630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1350" dirty="0"/>
              <a:t>Quick</a:t>
            </a:r>
            <a:r>
              <a:rPr lang="it-IT" sz="1350" dirty="0"/>
              <a:t> </a:t>
            </a:r>
            <a:r>
              <a:rPr lang="en-US" sz="1350" dirty="0"/>
              <a:t>Checklist</a:t>
            </a:r>
            <a:r>
              <a:rPr lang="it-IT" sz="1350" dirty="0"/>
              <a:t> </a:t>
            </a:r>
          </a:p>
        </p:txBody>
      </p:sp>
      <p:sp>
        <p:nvSpPr>
          <p:cNvPr id="3" name="Slide Number Placeholder 2"/>
          <p:cNvSpPr>
            <a:spLocks noGrp="1"/>
          </p:cNvSpPr>
          <p:nvPr>
            <p:ph type="sldNum" sz="quarter" idx="4"/>
          </p:nvPr>
        </p:nvSpPr>
        <p:spPr/>
        <p:txBody>
          <a:bodyPr/>
          <a:lstStyle/>
          <a:p>
            <a:fld id="{9648F461-6B1C-CA42-A063-2DCE900AB2CB}" type="slidenum">
              <a:rPr lang="it-IT" sz="825">
                <a:solidFill>
                  <a:schemeClr val="tx1"/>
                </a:solidFill>
              </a:rPr>
              <a:pPr/>
              <a:t>43</a:t>
            </a:fld>
            <a:endParaRPr lang="it-IT" sz="825" dirty="0">
              <a:solidFill>
                <a:schemeClr val="tx1"/>
              </a:solidFill>
            </a:endParaRPr>
          </a:p>
        </p:txBody>
      </p:sp>
      <p:sp>
        <p:nvSpPr>
          <p:cNvPr id="6" name="Text Placeholder 5"/>
          <p:cNvSpPr>
            <a:spLocks noGrp="1"/>
          </p:cNvSpPr>
          <p:nvPr>
            <p:ph type="body" sz="quarter" idx="21"/>
          </p:nvPr>
        </p:nvSpPr>
        <p:spPr>
          <a:xfrm>
            <a:off x="1519425" y="664369"/>
            <a:ext cx="6033900" cy="3974306"/>
          </a:xfrm>
        </p:spPr>
        <p:txBody>
          <a:bodyPr/>
          <a:lstStyle/>
          <a:p>
            <a:pPr marL="0" indent="0">
              <a:buNone/>
            </a:pPr>
            <a:endParaRPr lang="it-IT" dirty="0"/>
          </a:p>
          <a:p>
            <a:endParaRPr lang="it-IT" dirty="0"/>
          </a:p>
        </p:txBody>
      </p:sp>
      <p:graphicFrame>
        <p:nvGraphicFramePr>
          <p:cNvPr id="7" name="Table 6"/>
          <p:cNvGraphicFramePr>
            <a:graphicFrameLocks noGrp="1"/>
          </p:cNvGraphicFramePr>
          <p:nvPr>
            <p:extLst>
              <p:ext uri="{D42A27DB-BD31-4B8C-83A1-F6EECF244321}">
                <p14:modId xmlns:p14="http://schemas.microsoft.com/office/powerpoint/2010/main" val="2311976720"/>
              </p:ext>
            </p:extLst>
          </p:nvPr>
        </p:nvGraphicFramePr>
        <p:xfrm>
          <a:off x="1671636" y="395607"/>
          <a:ext cx="5800727" cy="4341385"/>
        </p:xfrm>
        <a:graphic>
          <a:graphicData uri="http://schemas.openxmlformats.org/drawingml/2006/table">
            <a:tbl>
              <a:tblPr>
                <a:tableStyleId>{5C22544A-7EE6-4342-B048-85BDC9FD1C3A}</a:tableStyleId>
              </a:tblPr>
              <a:tblGrid>
                <a:gridCol w="360393">
                  <a:extLst>
                    <a:ext uri="{9D8B030D-6E8A-4147-A177-3AD203B41FA5}">
                      <a16:colId xmlns:a16="http://schemas.microsoft.com/office/drawing/2014/main" val="20000"/>
                    </a:ext>
                  </a:extLst>
                </a:gridCol>
                <a:gridCol w="1818452">
                  <a:extLst>
                    <a:ext uri="{9D8B030D-6E8A-4147-A177-3AD203B41FA5}">
                      <a16:colId xmlns:a16="http://schemas.microsoft.com/office/drawing/2014/main" val="20001"/>
                    </a:ext>
                  </a:extLst>
                </a:gridCol>
                <a:gridCol w="450056">
                  <a:extLst>
                    <a:ext uri="{9D8B030D-6E8A-4147-A177-3AD203B41FA5}">
                      <a16:colId xmlns:a16="http://schemas.microsoft.com/office/drawing/2014/main" val="20002"/>
                    </a:ext>
                  </a:extLst>
                </a:gridCol>
                <a:gridCol w="414338">
                  <a:extLst>
                    <a:ext uri="{9D8B030D-6E8A-4147-A177-3AD203B41FA5}">
                      <a16:colId xmlns:a16="http://schemas.microsoft.com/office/drawing/2014/main" val="20003"/>
                    </a:ext>
                  </a:extLst>
                </a:gridCol>
                <a:gridCol w="409498">
                  <a:extLst>
                    <a:ext uri="{9D8B030D-6E8A-4147-A177-3AD203B41FA5}">
                      <a16:colId xmlns:a16="http://schemas.microsoft.com/office/drawing/2014/main" val="20004"/>
                    </a:ext>
                  </a:extLst>
                </a:gridCol>
                <a:gridCol w="2347990">
                  <a:extLst>
                    <a:ext uri="{9D8B030D-6E8A-4147-A177-3AD203B41FA5}">
                      <a16:colId xmlns:a16="http://schemas.microsoft.com/office/drawing/2014/main" val="20005"/>
                    </a:ext>
                  </a:extLst>
                </a:gridCol>
              </a:tblGrid>
              <a:tr h="240109">
                <a:tc>
                  <a:txBody>
                    <a:bodyPr/>
                    <a:lstStyle/>
                    <a:p>
                      <a:pPr algn="ctr" rtl="0" fontAlgn="b"/>
                      <a:r>
                        <a:rPr lang="en-US" sz="800" b="1" u="sng" strike="noStrike" dirty="0">
                          <a:effectLst/>
                        </a:rPr>
                        <a:t>L#</a:t>
                      </a:r>
                      <a:endParaRPr lang="en-US" sz="800" b="1" i="0" u="sng"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sng" strike="noStrike" dirty="0">
                          <a:effectLst/>
                        </a:rPr>
                        <a:t>DESCRIPTION</a:t>
                      </a:r>
                      <a:endParaRPr lang="en-US" sz="800" b="1" i="0" u="sng"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sng" strike="noStrike" dirty="0">
                          <a:effectLst/>
                        </a:rPr>
                        <a:t>YES</a:t>
                      </a:r>
                      <a:endParaRPr lang="en-US" sz="800" b="1" i="0" u="sng"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sng" strike="noStrike" dirty="0">
                          <a:effectLst/>
                        </a:rPr>
                        <a:t>NO</a:t>
                      </a:r>
                      <a:endParaRPr lang="en-US" sz="800" b="1" i="0" u="sng"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sng" strike="noStrike" dirty="0">
                          <a:effectLst/>
                        </a:rPr>
                        <a:t>N/A</a:t>
                      </a:r>
                      <a:endParaRPr lang="en-US" sz="800" b="1" i="0" u="sng"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sng" strike="noStrike" dirty="0">
                          <a:effectLst/>
                        </a:rPr>
                        <a:t>COMMENTS  /  OBSERVATIONS</a:t>
                      </a:r>
                      <a:endParaRPr lang="en-US" sz="800" b="1" i="0" u="sng"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7660">
                <a:tc>
                  <a:txBody>
                    <a:bodyPr/>
                    <a:lstStyle/>
                    <a:p>
                      <a:pPr algn="ctr" rtl="0" fontAlgn="b"/>
                      <a:r>
                        <a:rPr lang="en-US" sz="700" u="none" strike="noStrike" dirty="0">
                          <a:effectLst/>
                        </a:rPr>
                        <a:t>1</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LOCATING RINGS </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sz="1000" dirty="0">
                          <a:solidFill>
                            <a:schemeClr val="tx1"/>
                          </a:solidFill>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baseline="0" dirty="0">
                          <a:effectLst/>
                        </a:rPr>
                        <a:t> </a:t>
                      </a:r>
                      <a:endParaRPr lang="en-US" sz="12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06765">
                <a:tc>
                  <a:txBody>
                    <a:bodyPr/>
                    <a:lstStyle/>
                    <a:p>
                      <a:pPr algn="ctr" rtl="0" fontAlgn="b"/>
                      <a:r>
                        <a:rPr lang="en-US" sz="700" u="none" strike="noStrike" dirty="0">
                          <a:effectLst/>
                        </a:rPr>
                        <a:t>2</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AIR VENTS &amp; ITS DEPTH </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1000" dirty="0">
                          <a:solidFill>
                            <a:schemeClr val="tx1"/>
                          </a:solidFill>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000" u="none" strike="noStrike" dirty="0">
                          <a:effectLst/>
                          <a:latin typeface="+mn-lt"/>
                        </a:rPr>
                        <a:t>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i="0" u="none" strike="noStrike" baseline="0" dirty="0">
                          <a:solidFill>
                            <a:schemeClr val="dk1"/>
                          </a:solidFill>
                          <a:effectLst/>
                          <a:latin typeface="+mn-l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7660">
                <a:tc>
                  <a:txBody>
                    <a:bodyPr/>
                    <a:lstStyle/>
                    <a:p>
                      <a:pPr algn="ctr" rtl="0" fontAlgn="b"/>
                      <a:r>
                        <a:rPr lang="en-US" sz="700" u="none" strike="noStrike" dirty="0">
                          <a:effectLst/>
                        </a:rPr>
                        <a:t>3</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INTERLOCKS  ( PARTING LINE LOCKS )</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en-US" sz="1000" u="none" strike="noStrike" dirty="0">
                        <a:solidFill>
                          <a:schemeClr val="tx1"/>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000" b="0" i="0" u="none" strike="noStrike" dirty="0">
                          <a:solidFill>
                            <a:srgbClr val="000000"/>
                          </a:solidFill>
                          <a:effectLst/>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7660">
                <a:tc>
                  <a:txBody>
                    <a:bodyPr/>
                    <a:lstStyle/>
                    <a:p>
                      <a:pPr algn="ctr" rtl="0" fontAlgn="b"/>
                      <a:r>
                        <a:rPr lang="en-US" sz="700" u="none" strike="noStrike" dirty="0">
                          <a:effectLst/>
                        </a:rPr>
                        <a:t>4</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DATE INSERTS OR ENGRAVING </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1000" dirty="0">
                          <a:solidFill>
                            <a:schemeClr val="tx1"/>
                          </a:solidFill>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2656">
                <a:tc>
                  <a:txBody>
                    <a:bodyPr/>
                    <a:lstStyle/>
                    <a:p>
                      <a:pPr algn="ctr" rtl="0" fontAlgn="b"/>
                      <a:r>
                        <a:rPr lang="en-US" sz="700" u="none" strike="noStrike" dirty="0">
                          <a:effectLst/>
                        </a:rPr>
                        <a:t>5</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HOT RUNNER SYSTEMS NUMBER</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x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dirty="0">
                          <a:solidFill>
                            <a:schemeClr val="tx1"/>
                          </a:solidFill>
                        </a:rPr>
                        <a:t>H247905.0</a:t>
                      </a:r>
                      <a:endParaRPr lang="en-US" sz="800" b="1" i="0" u="none" strike="noStrike" dirty="0">
                        <a:solidFill>
                          <a:srgbClr val="000000"/>
                        </a:solidFill>
                        <a:effectLst/>
                        <a:latin typeface="+mn-lt"/>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7660">
                <a:tc>
                  <a:txBody>
                    <a:bodyPr/>
                    <a:lstStyle/>
                    <a:p>
                      <a:pPr algn="ctr" rtl="0" fontAlgn="b"/>
                      <a:r>
                        <a:rPr lang="en-US" sz="700" u="none" strike="noStrike" dirty="0">
                          <a:effectLst/>
                        </a:rPr>
                        <a:t>6</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THERMOCOUPLE &amp; RESISTANCE SPARES</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x</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87660">
                <a:tc>
                  <a:txBody>
                    <a:bodyPr/>
                    <a:lstStyle/>
                    <a:p>
                      <a:pPr algn="ctr" rtl="0" fontAlgn="b"/>
                      <a:r>
                        <a:rPr lang="en-US" sz="700" u="none" strike="noStrike" dirty="0">
                          <a:effectLst/>
                        </a:rPr>
                        <a:t>7</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EJECTOR BLADES</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7660">
                <a:tc>
                  <a:txBody>
                    <a:bodyPr/>
                    <a:lstStyle/>
                    <a:p>
                      <a:pPr algn="ctr" rtl="0" fontAlgn="b"/>
                      <a:r>
                        <a:rPr lang="en-US" sz="700" u="none" strike="noStrike" dirty="0">
                          <a:effectLst/>
                        </a:rPr>
                        <a:t>8</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VALVE GATES AVAILABILITY </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x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7660">
                <a:tc>
                  <a:txBody>
                    <a:bodyPr/>
                    <a:lstStyle/>
                    <a:p>
                      <a:pPr algn="ctr" rtl="0" fontAlgn="b"/>
                      <a:r>
                        <a:rPr lang="en-US" sz="700" u="none" strike="noStrike" dirty="0">
                          <a:effectLst/>
                        </a:rPr>
                        <a:t>9</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ANGLE PINS FOR SLIDES</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1000" dirty="0">
                          <a:solidFill>
                            <a:schemeClr val="tx1"/>
                          </a:solidFill>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87660">
                <a:tc>
                  <a:txBody>
                    <a:bodyPr/>
                    <a:lstStyle/>
                    <a:p>
                      <a:pPr algn="ctr" rtl="0" fontAlgn="b"/>
                      <a:r>
                        <a:rPr lang="en-US" sz="700" u="none" strike="noStrike" dirty="0">
                          <a:effectLst/>
                        </a:rPr>
                        <a:t>10</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LOCKING CYLINDERS AVAILABILITY</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000" b="0" i="0" u="none" strike="noStrike" dirty="0">
                          <a:solidFill>
                            <a:srgbClr val="000000"/>
                          </a:solidFill>
                          <a:effectLst/>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87660">
                <a:tc>
                  <a:txBody>
                    <a:bodyPr/>
                    <a:lstStyle/>
                    <a:p>
                      <a:pPr algn="ctr" rtl="0" fontAlgn="b"/>
                      <a:r>
                        <a:rPr lang="en-US" sz="700" u="none" strike="noStrike" dirty="0">
                          <a:effectLst/>
                        </a:rPr>
                        <a:t>11</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SPRINGS ON EJECTION SYSTEM</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u="none" strike="noStrike" dirty="0">
                          <a:effectLst/>
                          <a:latin typeface="+mn-lt"/>
                        </a:rPr>
                        <a:t>X</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7660">
                <a:tc>
                  <a:txBody>
                    <a:bodyPr/>
                    <a:lstStyle/>
                    <a:p>
                      <a:pPr algn="ctr" rtl="0" fontAlgn="b"/>
                      <a:r>
                        <a:rPr lang="en-US" sz="700" u="none" strike="noStrike" dirty="0">
                          <a:effectLst/>
                        </a:rPr>
                        <a:t>12</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TEXTURES IN CAVITY </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1000" dirty="0">
                          <a:solidFill>
                            <a:schemeClr val="tx1"/>
                          </a:solidFill>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000" u="none" strike="noStrike" dirty="0">
                          <a:effectLst/>
                          <a:latin typeface="+mn-lt"/>
                        </a:rPr>
                        <a:t>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18624">
                <a:tc>
                  <a:txBody>
                    <a:bodyPr/>
                    <a:lstStyle/>
                    <a:p>
                      <a:pPr algn="ctr" rtl="0" fontAlgn="b"/>
                      <a:r>
                        <a:rPr lang="en-US" sz="700" u="none" strike="noStrike" dirty="0">
                          <a:effectLst/>
                        </a:rPr>
                        <a:t>13</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IDENTIFICATION ON ALL PARTS </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1000" dirty="0">
                          <a:solidFill>
                            <a:schemeClr val="tx1"/>
                          </a:solidFill>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69561">
                <a:tc>
                  <a:txBody>
                    <a:bodyPr/>
                    <a:lstStyle/>
                    <a:p>
                      <a:pPr algn="ctr" rtl="0" fontAlgn="b"/>
                      <a:r>
                        <a:rPr lang="en-US" sz="700" u="none" strike="noStrike" dirty="0">
                          <a:effectLst/>
                        </a:rPr>
                        <a:t>14</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HYDRAULIC  PISTON FOR CORES</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1000" dirty="0">
                          <a:solidFill>
                            <a:schemeClr val="tx1"/>
                          </a:solidFill>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a:t>
                      </a:r>
                      <a:endParaRPr lang="en-US" sz="1000" b="0" i="0" u="none" strike="noStrike" dirty="0">
                        <a:solidFill>
                          <a:srgbClr val="000000"/>
                        </a:solidFill>
                        <a:effectLst/>
                        <a:latin typeface="+mn-lt"/>
                      </a:endParaRPr>
                    </a:p>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187660">
                <a:tc>
                  <a:txBody>
                    <a:bodyPr/>
                    <a:lstStyle/>
                    <a:p>
                      <a:pPr algn="ctr" rtl="0" fontAlgn="b"/>
                      <a:r>
                        <a:rPr lang="en-US" sz="700" u="none" strike="noStrike" dirty="0">
                          <a:effectLst/>
                        </a:rPr>
                        <a:t>15</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LIMIT SWITCHES (MICRO SWITCH)</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x</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187660">
                <a:tc>
                  <a:txBody>
                    <a:bodyPr/>
                    <a:lstStyle/>
                    <a:p>
                      <a:pPr algn="ctr" rtl="0" fontAlgn="b"/>
                      <a:r>
                        <a:rPr lang="en-US" sz="700" u="none" strike="noStrike" dirty="0">
                          <a:effectLst/>
                        </a:rPr>
                        <a:t>16</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RJG OR SPECIAL SENSORS</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x </a:t>
                      </a: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187660">
                <a:tc>
                  <a:txBody>
                    <a:bodyPr/>
                    <a:lstStyle/>
                    <a:p>
                      <a:pPr algn="ctr" rtl="0" fontAlgn="b"/>
                      <a:r>
                        <a:rPr lang="en-US" sz="700" u="none" strike="noStrike" dirty="0">
                          <a:effectLst/>
                        </a:rPr>
                        <a:t>17</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SAFETY LOCK</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x</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33531">
                <a:tc>
                  <a:txBody>
                    <a:bodyPr/>
                    <a:lstStyle/>
                    <a:p>
                      <a:pPr algn="ctr" rtl="0" fontAlgn="b"/>
                      <a:r>
                        <a:rPr lang="en-US" sz="700" u="none" strike="noStrike" dirty="0">
                          <a:effectLst/>
                        </a:rPr>
                        <a:t>18</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INSERT CHANGES SPARES</a:t>
                      </a:r>
                      <a:endParaRPr lang="en-US" sz="700" b="0"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000" b="0" i="0" u="none" strike="noStrike" dirty="0">
                          <a:solidFill>
                            <a:srgbClr val="000000"/>
                          </a:solidFill>
                          <a:effectLst/>
                          <a:latin typeface="+mn-lt"/>
                        </a:rPr>
                        <a:t>X</a:t>
                      </a: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370540">
                <a:tc>
                  <a:txBody>
                    <a:bodyPr/>
                    <a:lstStyle/>
                    <a:p>
                      <a:pPr algn="ctr" rtl="0" fontAlgn="b"/>
                      <a:r>
                        <a:rPr lang="en-US" sz="700" u="none" strike="noStrike" dirty="0">
                          <a:effectLst/>
                        </a:rPr>
                        <a:t>19</a:t>
                      </a:r>
                      <a:endParaRPr lang="en-US" sz="700" b="0" i="0" u="none" strike="noStrike" dirty="0">
                        <a:solidFill>
                          <a:srgbClr val="000000"/>
                        </a:solidFill>
                        <a:effectLst/>
                        <a:latin typeface="Arial"/>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
                      <a:r>
                        <a:rPr lang="en-US" sz="700" u="none" strike="noStrike" dirty="0">
                          <a:effectLst/>
                        </a:rPr>
                        <a:t>MOLD DRAWINGS &amp; CD</a:t>
                      </a:r>
                      <a:endParaRPr lang="en-US" sz="700" b="0" i="0" u="none" strike="noStrike" dirty="0">
                        <a:solidFill>
                          <a:srgbClr val="000000"/>
                        </a:solidFill>
                        <a:effectLst/>
                        <a:latin typeface="Arial"/>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a:effectLst/>
                          <a:latin typeface="+mn-lt"/>
                        </a:rPr>
                        <a:t>x  </a:t>
                      </a:r>
                      <a:endParaRPr lang="en-US" sz="1000" b="0" i="0" u="none" strike="noStrike" dirty="0">
                        <a:solidFill>
                          <a:srgbClr val="000000"/>
                        </a:solidFill>
                        <a:effectLst/>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it-IT" sz="1000" dirty="0">
                        <a:solidFill>
                          <a:schemeClr val="tx1"/>
                        </a:solidFill>
                        <a:latin typeface="+mn-lt"/>
                      </a:endParaRPr>
                    </a:p>
                  </a:txBody>
                  <a:tcPr marL="4780" marR="4780" marT="478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800" b="1" u="none" strike="noStrike" dirty="0">
                          <a:effectLst/>
                        </a:rPr>
                        <a:t> </a:t>
                      </a:r>
                      <a:endParaRPr lang="en-US" sz="800" b="1" i="0" u="none" strike="noStrike" dirty="0">
                        <a:solidFill>
                          <a:srgbClr val="000000"/>
                        </a:solidFill>
                        <a:effectLst/>
                        <a:latin typeface="Arial"/>
                      </a:endParaRPr>
                    </a:p>
                  </a:txBody>
                  <a:tcPr marL="4780" marR="4780" marT="478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95367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696956" y="191581"/>
            <a:ext cx="4541650" cy="241556"/>
          </a:xfrm>
        </p:spPr>
        <p:txBody>
          <a:bodyPr/>
          <a:lstStyle/>
          <a:p>
            <a:r>
              <a:rPr lang="en-US" sz="1350" dirty="0"/>
              <a:t>Quick</a:t>
            </a:r>
            <a:r>
              <a:rPr lang="it-IT" sz="1350" dirty="0"/>
              <a:t> </a:t>
            </a:r>
            <a:r>
              <a:rPr lang="en-US" sz="1350" dirty="0"/>
              <a:t>Checklist</a:t>
            </a:r>
            <a:r>
              <a:rPr lang="it-IT" sz="1350" dirty="0"/>
              <a:t>  </a:t>
            </a:r>
          </a:p>
        </p:txBody>
      </p:sp>
      <p:sp>
        <p:nvSpPr>
          <p:cNvPr id="6" name="Text Placeholder 5"/>
          <p:cNvSpPr>
            <a:spLocks noGrp="1"/>
          </p:cNvSpPr>
          <p:nvPr>
            <p:ph type="body" sz="quarter" idx="21"/>
          </p:nvPr>
        </p:nvSpPr>
        <p:spPr>
          <a:xfrm>
            <a:off x="1519425" y="664369"/>
            <a:ext cx="6033900" cy="3974306"/>
          </a:xfrm>
        </p:spPr>
        <p:txBody>
          <a:bodyPr/>
          <a:lstStyle/>
          <a:p>
            <a:pPr marL="0" indent="0">
              <a:buNone/>
            </a:pPr>
            <a:endParaRPr lang="it-IT" dirty="0"/>
          </a:p>
          <a:p>
            <a:endParaRPr lang="it-IT" dirty="0"/>
          </a:p>
        </p:txBody>
      </p:sp>
      <p:graphicFrame>
        <p:nvGraphicFramePr>
          <p:cNvPr id="12" name="Table 11"/>
          <p:cNvGraphicFramePr>
            <a:graphicFrameLocks noGrp="1"/>
          </p:cNvGraphicFramePr>
          <p:nvPr>
            <p:extLst>
              <p:ext uri="{D42A27DB-BD31-4B8C-83A1-F6EECF244321}">
                <p14:modId xmlns:p14="http://schemas.microsoft.com/office/powerpoint/2010/main" val="1854612774"/>
              </p:ext>
            </p:extLst>
          </p:nvPr>
        </p:nvGraphicFramePr>
        <p:xfrm>
          <a:off x="1590675" y="499868"/>
          <a:ext cx="5726029" cy="4044807"/>
        </p:xfrm>
        <a:graphic>
          <a:graphicData uri="http://schemas.openxmlformats.org/drawingml/2006/table">
            <a:tbl>
              <a:tblPr>
                <a:tableStyleId>{5C22544A-7EE6-4342-B048-85BDC9FD1C3A}</a:tableStyleId>
              </a:tblPr>
              <a:tblGrid>
                <a:gridCol w="268203">
                  <a:extLst>
                    <a:ext uri="{9D8B030D-6E8A-4147-A177-3AD203B41FA5}">
                      <a16:colId xmlns:a16="http://schemas.microsoft.com/office/drawing/2014/main" val="20000"/>
                    </a:ext>
                  </a:extLst>
                </a:gridCol>
                <a:gridCol w="2476500">
                  <a:extLst>
                    <a:ext uri="{9D8B030D-6E8A-4147-A177-3AD203B41FA5}">
                      <a16:colId xmlns:a16="http://schemas.microsoft.com/office/drawing/2014/main" val="20001"/>
                    </a:ext>
                  </a:extLst>
                </a:gridCol>
                <a:gridCol w="2981326">
                  <a:extLst>
                    <a:ext uri="{9D8B030D-6E8A-4147-A177-3AD203B41FA5}">
                      <a16:colId xmlns:a16="http://schemas.microsoft.com/office/drawing/2014/main" val="20002"/>
                    </a:ext>
                  </a:extLst>
                </a:gridCol>
              </a:tblGrid>
              <a:tr h="260687">
                <a:tc>
                  <a:txBody>
                    <a:bodyPr/>
                    <a:lstStyle/>
                    <a:p>
                      <a:pPr algn="ctr" fontAlgn="b"/>
                      <a:r>
                        <a:rPr lang="en-US" sz="900" b="1" u="none" strike="noStrike" dirty="0">
                          <a:effectLst/>
                        </a:rPr>
                        <a:t>L#</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1" i="0" u="none" strike="noStrike" dirty="0">
                          <a:solidFill>
                            <a:schemeClr val="dk1"/>
                          </a:solidFill>
                          <a:effectLst/>
                          <a:latin typeface="+mn-lt"/>
                        </a:rPr>
                        <a:t>DESCRIPTION</a:t>
                      </a:r>
                      <a:r>
                        <a:rPr lang="en-US" sz="900" b="1" i="0" u="none" strike="noStrike" baseline="0" dirty="0">
                          <a:solidFill>
                            <a:schemeClr val="dk1"/>
                          </a:solidFill>
                          <a:effectLst/>
                          <a:latin typeface="+mn-lt"/>
                        </a:rPr>
                        <a:t> </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altLang="en-US" sz="900" b="1" dirty="0">
                          <a:solidFill>
                            <a:schemeClr val="tx1"/>
                          </a:solidFill>
                        </a:rPr>
                        <a:t>COMMENTS</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0687">
                <a:tc>
                  <a:txBody>
                    <a:bodyPr/>
                    <a:lstStyle/>
                    <a:p>
                      <a:pPr algn="ctr" fontAlgn="b"/>
                      <a:r>
                        <a:rPr lang="en-US" sz="900" u="none" strike="noStrike" dirty="0">
                          <a:effectLst/>
                        </a:rPr>
                        <a:t>1</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MOLD NUMBER</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900" kern="1200" baseline="0" dirty="0">
                          <a:solidFill>
                            <a:schemeClr val="dk1"/>
                          </a:solidFill>
                          <a:effectLst/>
                          <a:latin typeface="+mn-lt"/>
                          <a:ea typeface="+mn-ea"/>
                          <a:cs typeface="+mn-cs"/>
                        </a:rPr>
                        <a:t>1047</a:t>
                      </a:r>
                      <a:endParaRPr lang="es-MX" sz="900" kern="1200" baseline="0" dirty="0">
                        <a:solidFill>
                          <a:schemeClr val="dk1"/>
                        </a:solidFill>
                        <a:effectLst/>
                        <a:latin typeface="+mn-lt"/>
                        <a:ea typeface="+mn-ea"/>
                        <a:cs typeface="+mn-cs"/>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5189">
                <a:tc>
                  <a:txBody>
                    <a:bodyPr/>
                    <a:lstStyle/>
                    <a:p>
                      <a:pPr algn="ctr" fontAlgn="b"/>
                      <a:r>
                        <a:rPr lang="en-US" sz="900" u="none" strike="noStrike" dirty="0">
                          <a:effectLst/>
                        </a:rPr>
                        <a:t>2</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PART NUMBER</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MX" sz="900" kern="1200" baseline="0" dirty="0">
                          <a:solidFill>
                            <a:schemeClr val="dk1"/>
                          </a:solidFill>
                          <a:effectLst/>
                          <a:latin typeface="+mn-lt"/>
                          <a:ea typeface="+mn-ea"/>
                          <a:cs typeface="+mn-cs"/>
                        </a:rPr>
                        <a:t>                                           N/A   </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60687">
                <a:tc>
                  <a:txBody>
                    <a:bodyPr/>
                    <a:lstStyle/>
                    <a:p>
                      <a:pPr algn="ctr" fontAlgn="b"/>
                      <a:r>
                        <a:rPr lang="en-US" sz="900" u="none" strike="noStrike" dirty="0">
                          <a:effectLst/>
                        </a:rPr>
                        <a:t>3</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PART NAME</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altLang="en-US" sz="900" b="1" dirty="0">
                          <a:solidFill>
                            <a:schemeClr val="tx1"/>
                          </a:solidFill>
                        </a:rPr>
                        <a:t>GM BT1CG HL (INNER LENS)</a:t>
                      </a:r>
                      <a:endParaRPr lang="es-MX" altLang="en-US" sz="900" b="1" dirty="0">
                        <a:solidFill>
                          <a:schemeClr val="tx1"/>
                        </a:solidFill>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0687">
                <a:tc>
                  <a:txBody>
                    <a:bodyPr/>
                    <a:lstStyle/>
                    <a:p>
                      <a:pPr algn="ctr" fontAlgn="b"/>
                      <a:r>
                        <a:rPr lang="en-US" sz="900" u="none" strike="noStrike" dirty="0">
                          <a:effectLst/>
                        </a:rPr>
                        <a:t>4</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NO. OF CAVITIES </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1" i="0" u="none" strike="noStrike" dirty="0">
                          <a:solidFill>
                            <a:srgbClr val="000000"/>
                          </a:solidFill>
                          <a:effectLst/>
                          <a:latin typeface="Calibri"/>
                        </a:rPr>
                        <a:t>4</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0687">
                <a:tc>
                  <a:txBody>
                    <a:bodyPr/>
                    <a:lstStyle/>
                    <a:p>
                      <a:pPr algn="ctr" fontAlgn="b"/>
                      <a:r>
                        <a:rPr lang="en-US" sz="900" u="none" strike="noStrike" dirty="0">
                          <a:effectLst/>
                        </a:rPr>
                        <a:t>5</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CAVITIES MARKED  NO.'S</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900" b="1" i="0" u="none" strike="noStrike" dirty="0">
                          <a:solidFill>
                            <a:srgbClr val="000000"/>
                          </a:solidFill>
                          <a:effectLst/>
                          <a:latin typeface="+mn-lt"/>
                        </a:rPr>
                        <a:t>NO</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0687">
                <a:tc>
                  <a:txBody>
                    <a:bodyPr/>
                    <a:lstStyle/>
                    <a:p>
                      <a:pPr algn="ctr" fontAlgn="b"/>
                      <a:r>
                        <a:rPr lang="en-US" sz="900" u="none" strike="noStrike" dirty="0">
                          <a:effectLst/>
                        </a:rPr>
                        <a:t>6</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TOOLING</a:t>
                      </a:r>
                      <a:r>
                        <a:rPr lang="en-US" sz="900" u="none" strike="noStrike" baseline="0" dirty="0">
                          <a:effectLst/>
                        </a:rPr>
                        <a:t> ENGINEER </a:t>
                      </a:r>
                      <a:r>
                        <a:rPr lang="en-US" sz="900" u="none" strike="noStrike" dirty="0">
                          <a:effectLst/>
                        </a:rPr>
                        <a:t> NAME </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900" b="1" i="0" u="none" strike="noStrike" dirty="0">
                          <a:solidFill>
                            <a:srgbClr val="000000"/>
                          </a:solidFill>
                          <a:effectLst/>
                          <a:latin typeface="Calibri"/>
                        </a:rPr>
                        <a:t>Protev</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0687">
                <a:tc>
                  <a:txBody>
                    <a:bodyPr/>
                    <a:lstStyle/>
                    <a:p>
                      <a:pPr algn="ctr" fontAlgn="b"/>
                      <a:r>
                        <a:rPr lang="en-US" sz="900" b="0" i="0" u="none" strike="noStrike" dirty="0">
                          <a:solidFill>
                            <a:schemeClr val="dk1"/>
                          </a:solidFill>
                          <a:effectLst/>
                          <a:latin typeface="+mn-lt"/>
                        </a:rPr>
                        <a:t>7</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dk1"/>
                          </a:solidFill>
                          <a:effectLst/>
                          <a:latin typeface="+mn-lt"/>
                        </a:rPr>
                        <a:t> MOLD</a:t>
                      </a:r>
                      <a:r>
                        <a:rPr lang="en-US" sz="900" b="0" i="0" u="none" strike="noStrike" baseline="0" dirty="0">
                          <a:solidFill>
                            <a:schemeClr val="dk1"/>
                          </a:solidFill>
                          <a:effectLst/>
                          <a:latin typeface="+mn-lt"/>
                        </a:rPr>
                        <a:t> ARRIVAL DATE </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900" b="1" dirty="0">
                          <a:solidFill>
                            <a:schemeClr val="tx1"/>
                          </a:solidFill>
                        </a:rPr>
                        <a:t>8/06/2023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0687">
                <a:tc>
                  <a:txBody>
                    <a:bodyPr/>
                    <a:lstStyle/>
                    <a:p>
                      <a:pPr algn="ctr" fontAlgn="b"/>
                      <a:r>
                        <a:rPr lang="en-US" sz="900" u="none" strike="noStrike" dirty="0">
                          <a:effectLst/>
                        </a:rPr>
                        <a:t>8</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MOLD INCOMING INSP.</a:t>
                      </a:r>
                      <a:r>
                        <a:rPr lang="en-US" sz="900" u="none" strike="noStrike" baseline="0" dirty="0">
                          <a:effectLst/>
                        </a:rPr>
                        <a:t> </a:t>
                      </a:r>
                      <a:r>
                        <a:rPr lang="en-US" sz="900" u="none" strike="noStrike" dirty="0">
                          <a:effectLst/>
                        </a:rPr>
                        <a:t>DATE START</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900" b="1" dirty="0">
                          <a:solidFill>
                            <a:schemeClr val="tx1"/>
                          </a:solidFill>
                        </a:rPr>
                        <a:t>10/06/2023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60687">
                <a:tc>
                  <a:txBody>
                    <a:bodyPr/>
                    <a:lstStyle/>
                    <a:p>
                      <a:pPr algn="ctr" fontAlgn="b"/>
                      <a:r>
                        <a:rPr lang="en-US" sz="900" u="none" strike="noStrike" dirty="0">
                          <a:effectLst/>
                        </a:rPr>
                        <a:t>9</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MOLD INCOMING INSP.</a:t>
                      </a:r>
                      <a:r>
                        <a:rPr lang="en-US" sz="900" u="none" strike="noStrike" baseline="0" dirty="0">
                          <a:effectLst/>
                        </a:rPr>
                        <a:t> </a:t>
                      </a:r>
                      <a:r>
                        <a:rPr lang="en-US" sz="900" u="none" strike="noStrike" dirty="0">
                          <a:effectLst/>
                        </a:rPr>
                        <a:t>DATE FINISH</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it-IT" sz="900" b="1" dirty="0">
                          <a:solidFill>
                            <a:schemeClr val="tx1"/>
                          </a:solidFill>
                        </a:rPr>
                        <a:t>11/06/2023</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60687">
                <a:tc>
                  <a:txBody>
                    <a:bodyPr/>
                    <a:lstStyle/>
                    <a:p>
                      <a:pPr algn="ctr" fontAlgn="b"/>
                      <a:r>
                        <a:rPr lang="en-US" sz="900" b="0" i="0" u="none" strike="noStrike" dirty="0">
                          <a:solidFill>
                            <a:schemeClr val="dk1"/>
                          </a:solidFill>
                          <a:effectLst/>
                          <a:latin typeface="+mn-lt"/>
                        </a:rPr>
                        <a:t>10</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dk1"/>
                          </a:solidFill>
                          <a:effectLst/>
                          <a:latin typeface="+mn-lt"/>
                        </a:rPr>
                        <a:t> TOTAL</a:t>
                      </a:r>
                      <a:r>
                        <a:rPr lang="en-US" sz="900" b="0" i="0" u="none" strike="noStrike" baseline="0" dirty="0">
                          <a:solidFill>
                            <a:schemeClr val="dk1"/>
                          </a:solidFill>
                          <a:effectLst/>
                          <a:latin typeface="+mn-lt"/>
                        </a:rPr>
                        <a:t> ACCUMULATED HOURS</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900" b="1" dirty="0">
                          <a:solidFill>
                            <a:schemeClr val="tx1"/>
                          </a:solidFill>
                        </a:rPr>
                        <a:t>26hrs</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60687">
                <a:tc>
                  <a:txBody>
                    <a:bodyPr/>
                    <a:lstStyle/>
                    <a:p>
                      <a:pPr algn="ctr" fontAlgn="b"/>
                      <a:r>
                        <a:rPr lang="en-US" sz="900" b="0" i="0" u="none" strike="noStrike" dirty="0">
                          <a:solidFill>
                            <a:schemeClr val="dk1"/>
                          </a:solidFill>
                          <a:effectLst/>
                          <a:latin typeface="+mn-lt"/>
                        </a:rPr>
                        <a:t>11</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dk1"/>
                          </a:solidFill>
                          <a:effectLst/>
                          <a:latin typeface="+mn-lt"/>
                        </a:rPr>
                        <a:t> INCOMING</a:t>
                      </a:r>
                      <a:r>
                        <a:rPr lang="en-US" sz="900" b="0" i="0" u="none" strike="noStrike" baseline="0" dirty="0">
                          <a:solidFill>
                            <a:schemeClr val="dk1"/>
                          </a:solidFill>
                          <a:effectLst/>
                          <a:latin typeface="+mn-lt"/>
                        </a:rPr>
                        <a:t> INSPECTION STATUS</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s-MX" sz="900" b="1" dirty="0"/>
                        <a:t>FINISHED</a:t>
                      </a:r>
                      <a:endParaRPr lang="it-IT" sz="900" b="1" dirty="0">
                        <a:solidFill>
                          <a:schemeClr val="tx1"/>
                        </a:solidFill>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60687">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dk1"/>
                          </a:solidFill>
                          <a:effectLst/>
                          <a:latin typeface="+mn-lt"/>
                        </a:rPr>
                        <a:t>12</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dk1"/>
                          </a:solidFill>
                          <a:effectLst/>
                          <a:latin typeface="+mn-lt"/>
                        </a:rPr>
                        <a:t> INCOMING</a:t>
                      </a:r>
                      <a:r>
                        <a:rPr lang="en-US" sz="900" b="0" i="0" u="none" strike="noStrike" baseline="0" dirty="0">
                          <a:solidFill>
                            <a:schemeClr val="dk1"/>
                          </a:solidFill>
                          <a:effectLst/>
                          <a:latin typeface="+mn-lt"/>
                        </a:rPr>
                        <a:t> INSPECTION PERFORMED BY</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it-IT" sz="900" b="1" dirty="0">
                          <a:solidFill>
                            <a:schemeClr val="tx1"/>
                          </a:solidFill>
                        </a:rPr>
                        <a:t>Alberto Ramirez &amp; Lorenzo Lopez</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60687">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900" u="none" strike="noStrike" dirty="0">
                          <a:effectLst/>
                        </a:rPr>
                        <a:t>13</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u="none" strike="noStrike" dirty="0">
                          <a:effectLst/>
                        </a:rPr>
                        <a:t> FREQUENCY FOR PM </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60687">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900" u="none" strike="noStrike" dirty="0">
                          <a:effectLst/>
                        </a:rPr>
                        <a:t>14</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900" u="none" strike="noStrike" dirty="0">
                          <a:effectLst/>
                        </a:rPr>
                        <a:t> PRESS ASSIGNED </a:t>
                      </a: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endParaRPr lang="en-US" sz="900" b="1" i="0" u="none" strike="noStrike" dirty="0">
                        <a:solidFill>
                          <a:srgbClr val="000000"/>
                        </a:solidFill>
                        <a:effectLst/>
                        <a:latin typeface="Calibri"/>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529928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GB" dirty="0"/>
              <a:t>Thanks!</a:t>
            </a:r>
          </a:p>
        </p:txBody>
      </p:sp>
    </p:spTree>
    <p:extLst>
      <p:ext uri="{BB962C8B-B14F-4D97-AF65-F5344CB8AC3E}">
        <p14:creationId xmlns:p14="http://schemas.microsoft.com/office/powerpoint/2010/main" val="2478226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866952" y="303173"/>
            <a:ext cx="5410095" cy="241556"/>
          </a:xfrm>
        </p:spPr>
        <p:txBody>
          <a:bodyPr/>
          <a:lstStyle/>
          <a:p>
            <a:pPr algn="ctr"/>
            <a:r>
              <a:rPr lang="en-US" sz="1600" dirty="0"/>
              <a:t>Tool</a:t>
            </a:r>
            <a:r>
              <a:rPr lang="it-IT" sz="1600" dirty="0"/>
              <a:t> </a:t>
            </a:r>
            <a:r>
              <a:rPr lang="en-US" sz="1600" dirty="0"/>
              <a:t>Identification</a:t>
            </a:r>
            <a:r>
              <a:rPr lang="it-IT" sz="1600" dirty="0"/>
              <a:t> </a:t>
            </a:r>
            <a:r>
              <a:rPr lang="en-US" sz="1600" dirty="0"/>
              <a:t>plate</a:t>
            </a:r>
            <a:r>
              <a:rPr lang="it-IT" sz="1600" dirty="0"/>
              <a:t>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5</a:t>
            </a:fld>
            <a:endParaRPr lang="it-IT" sz="825" dirty="0">
              <a:solidFill>
                <a:schemeClr val="tx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681797766"/>
              </p:ext>
            </p:extLst>
          </p:nvPr>
        </p:nvGraphicFramePr>
        <p:xfrm>
          <a:off x="236237" y="933978"/>
          <a:ext cx="3092370" cy="3688361"/>
        </p:xfrm>
        <a:graphic>
          <a:graphicData uri="http://schemas.openxmlformats.org/drawingml/2006/table">
            <a:tbl>
              <a:tblPr firstRow="1" bandRow="1">
                <a:tableStyleId>{5C22544A-7EE6-4342-B048-85BDC9FD1C3A}</a:tableStyleId>
              </a:tblPr>
              <a:tblGrid>
                <a:gridCol w="1466056">
                  <a:extLst>
                    <a:ext uri="{9D8B030D-6E8A-4147-A177-3AD203B41FA5}">
                      <a16:colId xmlns:a16="http://schemas.microsoft.com/office/drawing/2014/main" val="20000"/>
                    </a:ext>
                  </a:extLst>
                </a:gridCol>
                <a:gridCol w="1626314">
                  <a:extLst>
                    <a:ext uri="{9D8B030D-6E8A-4147-A177-3AD203B41FA5}">
                      <a16:colId xmlns:a16="http://schemas.microsoft.com/office/drawing/2014/main" val="20001"/>
                    </a:ext>
                  </a:extLst>
                </a:gridCol>
              </a:tblGrid>
              <a:tr h="42747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200" b="0" noProof="0" dirty="0">
                          <a:solidFill>
                            <a:schemeClr val="bg1"/>
                          </a:solidFill>
                        </a:rPr>
                        <a:t>Tool </a:t>
                      </a:r>
                      <a:r>
                        <a:rPr lang="en-US" sz="1200" b="0" noProof="0" dirty="0"/>
                        <a:t>Description</a:t>
                      </a:r>
                      <a:endParaRPr lang="en-US" altLang="en-US" sz="1200" b="0" noProof="0" dirty="0">
                        <a:solidFill>
                          <a:schemeClr val="bg1"/>
                        </a:solidFill>
                      </a:endParaRPr>
                    </a:p>
                  </a:txBody>
                  <a:tcPr marL="68580" marR="68580" marT="34290" marB="34290"/>
                </a:tc>
                <a:tc>
                  <a:txBody>
                    <a:bodyPr/>
                    <a:lstStyle/>
                    <a:p>
                      <a:pPr algn="ctr"/>
                      <a:r>
                        <a:rPr lang="en-US" sz="1400" baseline="0" noProof="0" dirty="0"/>
                        <a:t> </a:t>
                      </a:r>
                      <a:endParaRPr lang="en-US" sz="1400" noProof="0" dirty="0"/>
                    </a:p>
                  </a:txBody>
                  <a:tcPr marL="68580" marR="68580" marT="34290" marB="34290"/>
                </a:tc>
                <a:extLst>
                  <a:ext uri="{0D108BD9-81ED-4DB2-BD59-A6C34878D82A}">
                    <a16:rowId xmlns:a16="http://schemas.microsoft.com/office/drawing/2014/main" val="10000"/>
                  </a:ext>
                </a:extLst>
              </a:tr>
              <a:tr h="4519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100" noProof="0" dirty="0">
                          <a:solidFill>
                            <a:schemeClr val="tx1"/>
                          </a:solidFill>
                        </a:rPr>
                        <a:t>mold weight: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sz="1100" b="1" noProof="0" dirty="0">
                        <a:solidFill>
                          <a:schemeClr val="tx1"/>
                        </a:solidFill>
                      </a:endParaRPr>
                    </a:p>
                  </a:txBody>
                  <a:tcPr marL="68580" marR="68580" marT="34290" marB="34290"/>
                </a:tc>
                <a:tc>
                  <a:txBody>
                    <a:bodyPr/>
                    <a:lstStyle/>
                    <a:p>
                      <a:r>
                        <a:rPr lang="es-MX" sz="1200" dirty="0"/>
                        <a:t>12,050</a:t>
                      </a:r>
                    </a:p>
                  </a:txBody>
                  <a:tcPr marL="68580" marR="68580" marT="34290" marB="34290"/>
                </a:tc>
                <a:extLst>
                  <a:ext uri="{0D108BD9-81ED-4DB2-BD59-A6C34878D82A}">
                    <a16:rowId xmlns:a16="http://schemas.microsoft.com/office/drawing/2014/main" val="10001"/>
                  </a:ext>
                </a:extLst>
              </a:tr>
              <a:tr h="4519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100" noProof="0" dirty="0">
                          <a:solidFill>
                            <a:schemeClr val="tx1"/>
                          </a:solidFill>
                        </a:rPr>
                        <a:t>,mold size (axbxc):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en-US" sz="1100" b="1" noProof="0" dirty="0">
                        <a:solidFill>
                          <a:schemeClr val="tx1"/>
                        </a:solidFill>
                      </a:endParaRPr>
                    </a:p>
                  </a:txBody>
                  <a:tcPr marL="68580" marR="68580" marT="34290" marB="34290"/>
                </a:tc>
                <a:tc>
                  <a:txBody>
                    <a:bodyPr/>
                    <a:lstStyle/>
                    <a:p>
                      <a:r>
                        <a:rPr lang="es-MX" sz="1200" kern="1200" dirty="0">
                          <a:solidFill>
                            <a:schemeClr val="dk1"/>
                          </a:solidFill>
                          <a:effectLst/>
                          <a:latin typeface="+mn-lt"/>
                          <a:ea typeface="+mn-ea"/>
                          <a:cs typeface="+mn-cs"/>
                        </a:rPr>
                        <a:t>1030mm x 1662mm x 1500mm</a:t>
                      </a:r>
                      <a:endParaRPr lang="es-MX" sz="1200" b="0" dirty="0"/>
                    </a:p>
                  </a:txBody>
                  <a:tcPr marL="68580" marR="68580" marT="34290" marB="34290"/>
                </a:tc>
                <a:extLst>
                  <a:ext uri="{0D108BD9-81ED-4DB2-BD59-A6C34878D82A}">
                    <a16:rowId xmlns:a16="http://schemas.microsoft.com/office/drawing/2014/main" val="10002"/>
                  </a:ext>
                </a:extLst>
              </a:tr>
              <a:tr h="5090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100" noProof="0" dirty="0">
                          <a:solidFill>
                            <a:schemeClr val="tx1"/>
                          </a:solidFill>
                        </a:rPr>
                        <a:t>Texture Type:</a:t>
                      </a:r>
                    </a:p>
                    <a:p>
                      <a:pPr marL="0" marR="0" indent="0" algn="l" defTabSz="457200" rtl="0" eaLnBrk="1" fontAlgn="auto" latinLnBrk="0" hangingPunct="1">
                        <a:lnSpc>
                          <a:spcPct val="100000"/>
                        </a:lnSpc>
                        <a:spcBef>
                          <a:spcPts val="0"/>
                        </a:spcBef>
                        <a:spcAft>
                          <a:spcPts val="0"/>
                        </a:spcAft>
                        <a:buClrTx/>
                        <a:buSzTx/>
                        <a:buFontTx/>
                        <a:buNone/>
                        <a:tabLst/>
                        <a:defRPr/>
                      </a:pPr>
                      <a:endParaRPr lang="it-IT" altLang="en-US" sz="1100" b="1" dirty="0">
                        <a:solidFill>
                          <a:schemeClr val="tx1"/>
                        </a:solidFill>
                      </a:endParaRPr>
                    </a:p>
                  </a:txBody>
                  <a:tcPr marL="68580" marR="68580" marT="34290" marB="34290"/>
                </a:tc>
                <a:tc>
                  <a:txBody>
                    <a:bodyPr/>
                    <a:lstStyle/>
                    <a:p>
                      <a:r>
                        <a:rPr lang="es-MX" sz="1200" kern="1200" dirty="0">
                          <a:solidFill>
                            <a:schemeClr val="dk1"/>
                          </a:solidFill>
                          <a:effectLst/>
                          <a:latin typeface="+mn-lt"/>
                          <a:ea typeface="+mn-ea"/>
                          <a:cs typeface="+mn-cs"/>
                        </a:rPr>
                        <a:t> No</a:t>
                      </a:r>
                      <a:endParaRPr lang="es-MX" sz="1200" b="1" dirty="0"/>
                    </a:p>
                  </a:txBody>
                  <a:tcPr marL="68580" marR="68580" marT="34290" marB="34290"/>
                </a:tc>
                <a:extLst>
                  <a:ext uri="{0D108BD9-81ED-4DB2-BD59-A6C34878D82A}">
                    <a16:rowId xmlns:a16="http://schemas.microsoft.com/office/drawing/2014/main" val="10003"/>
                  </a:ext>
                </a:extLst>
              </a:tr>
              <a:tr h="4519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100" dirty="0">
                          <a:solidFill>
                            <a:schemeClr val="tx1"/>
                          </a:solidFill>
                        </a:rPr>
                        <a:t>Core Steel Type: </a:t>
                      </a:r>
                    </a:p>
                    <a:p>
                      <a:pPr marL="0" marR="0" indent="0" algn="l" defTabSz="457200" rtl="0" eaLnBrk="1" fontAlgn="auto" latinLnBrk="0" hangingPunct="1">
                        <a:lnSpc>
                          <a:spcPct val="100000"/>
                        </a:lnSpc>
                        <a:spcBef>
                          <a:spcPts val="0"/>
                        </a:spcBef>
                        <a:spcAft>
                          <a:spcPts val="0"/>
                        </a:spcAft>
                        <a:buClrTx/>
                        <a:buSzTx/>
                        <a:buFontTx/>
                        <a:buNone/>
                        <a:tabLst/>
                        <a:defRPr/>
                      </a:pPr>
                      <a:endParaRPr lang="es-MX" altLang="en-US" sz="1100" b="1" dirty="0">
                        <a:solidFill>
                          <a:schemeClr val="tx1"/>
                        </a:solidFill>
                      </a:endParaRPr>
                    </a:p>
                  </a:txBody>
                  <a:tcPr marL="68580" marR="68580" marT="34290" marB="34290"/>
                </a:tc>
                <a:tc>
                  <a:txBody>
                    <a:bodyPr/>
                    <a:lstStyle/>
                    <a:p>
                      <a:r>
                        <a:rPr lang="es-MX" sz="1200" b="1" dirty="0"/>
                        <a:t>N/A</a:t>
                      </a:r>
                    </a:p>
                  </a:txBody>
                  <a:tcPr marL="68580" marR="68580" marT="34290" marB="34290"/>
                </a:tc>
                <a:extLst>
                  <a:ext uri="{0D108BD9-81ED-4DB2-BD59-A6C34878D82A}">
                    <a16:rowId xmlns:a16="http://schemas.microsoft.com/office/drawing/2014/main" val="10004"/>
                  </a:ext>
                </a:extLst>
              </a:tr>
              <a:tr h="56570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100" noProof="0" dirty="0">
                          <a:solidFill>
                            <a:schemeClr val="tx1"/>
                          </a:solidFill>
                        </a:rPr>
                        <a:t>Cavity Steel Type: </a:t>
                      </a:r>
                    </a:p>
                    <a:p>
                      <a:pPr marL="0" marR="0" indent="0" algn="l" defTabSz="457200" rtl="0" eaLnBrk="1" fontAlgn="auto" latinLnBrk="0" hangingPunct="1">
                        <a:lnSpc>
                          <a:spcPct val="100000"/>
                        </a:lnSpc>
                        <a:spcBef>
                          <a:spcPts val="0"/>
                        </a:spcBef>
                        <a:spcAft>
                          <a:spcPts val="0"/>
                        </a:spcAft>
                        <a:buClrTx/>
                        <a:buSzTx/>
                        <a:buFontTx/>
                        <a:buNone/>
                        <a:tabLst/>
                        <a:defRPr/>
                      </a:pPr>
                      <a:endParaRPr lang="es-MX" altLang="en-US" sz="1100" b="1" dirty="0">
                        <a:solidFill>
                          <a:schemeClr val="tx1"/>
                        </a:solidFill>
                      </a:endParaRP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MX" sz="1200" b="1" dirty="0"/>
                        <a:t>N/A</a:t>
                      </a:r>
                      <a:endParaRPr lang="es-ES" sz="1200" b="1" dirty="0"/>
                    </a:p>
                  </a:txBody>
                  <a:tcPr marL="68580" marR="68580" marT="34290" marB="34290"/>
                </a:tc>
                <a:extLst>
                  <a:ext uri="{0D108BD9-81ED-4DB2-BD59-A6C34878D82A}">
                    <a16:rowId xmlns:a16="http://schemas.microsoft.com/office/drawing/2014/main" val="10005"/>
                  </a:ext>
                </a:extLst>
              </a:tr>
              <a:tr h="3782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1100" noProof="0" dirty="0">
                          <a:solidFill>
                            <a:schemeClr val="tx1"/>
                          </a:solidFill>
                        </a:rPr>
                        <a:t>Sprue Radius: </a:t>
                      </a:r>
                    </a:p>
                  </a:txBody>
                  <a:tcPr marL="68580" marR="68580" marT="34290" marB="34290"/>
                </a:tc>
                <a:tc>
                  <a:txBody>
                    <a:bodyPr/>
                    <a:lstStyle/>
                    <a:p>
                      <a:r>
                        <a:rPr lang="es-MX" sz="1200" dirty="0"/>
                        <a:t>N/A</a:t>
                      </a:r>
                    </a:p>
                  </a:txBody>
                  <a:tcPr marL="68580" marR="68580" marT="34290" marB="34290"/>
                </a:tc>
                <a:extLst>
                  <a:ext uri="{0D108BD9-81ED-4DB2-BD59-A6C34878D82A}">
                    <a16:rowId xmlns:a16="http://schemas.microsoft.com/office/drawing/2014/main" val="10006"/>
                  </a:ext>
                </a:extLst>
              </a:tr>
              <a:tr h="4519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noProof="0" dirty="0">
                          <a:solidFill>
                            <a:schemeClr val="tx1"/>
                          </a:solidFill>
                        </a:rPr>
                        <a:t>Orifice Size: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 </a:t>
                      </a:r>
                      <a:endParaRPr lang="es-MX" sz="1100" b="1" dirty="0">
                        <a:solidFill>
                          <a:schemeClr val="tx1"/>
                        </a:solidFill>
                      </a:endParaRPr>
                    </a:p>
                  </a:txBody>
                  <a:tcPr marL="68580" marR="68580" marT="34290" marB="34290"/>
                </a:tc>
                <a:tc>
                  <a:txBody>
                    <a:bodyPr/>
                    <a:lstStyle/>
                    <a:p>
                      <a:r>
                        <a:rPr lang="es-MX" sz="1200" dirty="0"/>
                        <a:t>N/A</a:t>
                      </a:r>
                    </a:p>
                  </a:txBody>
                  <a:tcPr marL="68580" marR="68580" marT="34290" marB="34290"/>
                </a:tc>
                <a:extLst>
                  <a:ext uri="{0D108BD9-81ED-4DB2-BD59-A6C34878D82A}">
                    <a16:rowId xmlns:a16="http://schemas.microsoft.com/office/drawing/2014/main" val="10007"/>
                  </a:ext>
                </a:extLst>
              </a:tr>
            </a:tbl>
          </a:graphicData>
        </a:graphic>
      </p:graphicFrame>
      <p:sp>
        <p:nvSpPr>
          <p:cNvPr id="6" name="Rectangle 5">
            <a:extLst>
              <a:ext uri="{FF2B5EF4-FFF2-40B4-BE49-F238E27FC236}">
                <a16:creationId xmlns:a16="http://schemas.microsoft.com/office/drawing/2014/main" id="{47E7BF78-33B8-49AE-7415-91E9B8865FF7}"/>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8" name="Rectangle 9">
            <a:extLst>
              <a:ext uri="{FF2B5EF4-FFF2-40B4-BE49-F238E27FC236}">
                <a16:creationId xmlns:a16="http://schemas.microsoft.com/office/drawing/2014/main" id="{E3C3E647-C8FB-FD62-D5C6-2301BF6E2C90}"/>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10" name="Picture 9">
            <a:extLst>
              <a:ext uri="{FF2B5EF4-FFF2-40B4-BE49-F238E27FC236}">
                <a16:creationId xmlns:a16="http://schemas.microsoft.com/office/drawing/2014/main" id="{923E8702-2BD8-8479-4524-84CBD7CF3DE1}"/>
              </a:ext>
            </a:extLst>
          </p:cNvPr>
          <p:cNvPicPr>
            <a:picLocks noChangeAspect="1"/>
          </p:cNvPicPr>
          <p:nvPr/>
        </p:nvPicPr>
        <p:blipFill>
          <a:blip r:embed="rId2"/>
          <a:stretch>
            <a:fillRect/>
          </a:stretch>
        </p:blipFill>
        <p:spPr>
          <a:xfrm>
            <a:off x="3581134" y="1620709"/>
            <a:ext cx="5287113" cy="2314898"/>
          </a:xfrm>
          <a:prstGeom prst="rect">
            <a:avLst/>
          </a:prstGeom>
        </p:spPr>
      </p:pic>
    </p:spTree>
    <p:extLst>
      <p:ext uri="{BB962C8B-B14F-4D97-AF65-F5344CB8AC3E}">
        <p14:creationId xmlns:p14="http://schemas.microsoft.com/office/powerpoint/2010/main" val="171753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0"/>
          </p:nvPr>
        </p:nvSpPr>
        <p:spPr/>
        <p:txBody>
          <a:bodyPr/>
          <a:lstStyle/>
          <a:p>
            <a:r>
              <a:rPr lang="en-GB" dirty="0"/>
              <a:t>02</a:t>
            </a:r>
          </a:p>
        </p:txBody>
      </p:sp>
      <p:sp>
        <p:nvSpPr>
          <p:cNvPr id="3" name="Titolo 2"/>
          <p:cNvSpPr>
            <a:spLocks noGrp="1"/>
          </p:cNvSpPr>
          <p:nvPr>
            <p:ph type="title"/>
          </p:nvPr>
        </p:nvSpPr>
        <p:spPr>
          <a:xfrm>
            <a:off x="1847073" y="2344835"/>
            <a:ext cx="3270838" cy="646847"/>
          </a:xfrm>
        </p:spPr>
        <p:txBody>
          <a:bodyPr/>
          <a:lstStyle/>
          <a:p>
            <a:pPr>
              <a:lnSpc>
                <a:spcPct val="150000"/>
              </a:lnSpc>
              <a:defRPr/>
            </a:pPr>
            <a:r>
              <a:rPr lang="en-US" dirty="0">
                <a:solidFill>
                  <a:schemeClr val="tx1"/>
                </a:solidFill>
                <a:hlinkClick r:id="rId2" action="ppaction://hlinksldjump"/>
              </a:rPr>
              <a:t>Injection</a:t>
            </a:r>
            <a:r>
              <a:rPr lang="es-MX" dirty="0">
                <a:solidFill>
                  <a:schemeClr val="tx1"/>
                </a:solidFill>
                <a:hlinkClick r:id="rId2" action="ppaction://hlinksldjump"/>
              </a:rPr>
              <a:t> </a:t>
            </a:r>
            <a:r>
              <a:rPr lang="en-US" dirty="0">
                <a:solidFill>
                  <a:schemeClr val="tx1"/>
                </a:solidFill>
                <a:hlinkClick r:id="rId2" action="ppaction://hlinksldjump"/>
              </a:rPr>
              <a:t>layout</a:t>
            </a:r>
            <a:r>
              <a:rPr lang="es-MX" dirty="0">
                <a:solidFill>
                  <a:schemeClr val="tx1"/>
                </a:solidFill>
                <a:hlinkClick r:id="rId2" action="ppaction://hlinksldjump"/>
              </a:rPr>
              <a:t> – Hot </a:t>
            </a:r>
            <a:r>
              <a:rPr lang="en-US" dirty="0">
                <a:solidFill>
                  <a:schemeClr val="tx1"/>
                </a:solidFill>
                <a:hlinkClick r:id="rId2" action="ppaction://hlinksldjump"/>
              </a:rPr>
              <a:t>Runner</a:t>
            </a:r>
            <a:r>
              <a:rPr lang="es-MX" dirty="0">
                <a:solidFill>
                  <a:schemeClr val="tx1"/>
                </a:solidFill>
                <a:hlinkClick r:id="rId2" action="ppaction://hlinksldjump"/>
              </a:rPr>
              <a:t> </a:t>
            </a:r>
            <a:r>
              <a:rPr lang="en-US" dirty="0">
                <a:solidFill>
                  <a:schemeClr val="tx1"/>
                </a:solidFill>
                <a:hlinkClick r:id="rId2" action="ppaction://hlinksldjump"/>
              </a:rPr>
              <a:t>System</a:t>
            </a:r>
            <a:r>
              <a:rPr lang="es-MX" dirty="0">
                <a:solidFill>
                  <a:schemeClr val="tx1"/>
                </a:solidFill>
                <a:hlinkClick r:id="rId2" action="ppaction://hlinksldjump"/>
              </a:rPr>
              <a:t> ,Plaques, </a:t>
            </a:r>
            <a:r>
              <a:rPr lang="en-US" dirty="0">
                <a:solidFill>
                  <a:schemeClr val="tx1"/>
                </a:solidFill>
                <a:hlinkClick r:id="rId2" action="ppaction://hlinksldjump"/>
              </a:rPr>
              <a:t>tests</a:t>
            </a:r>
            <a:r>
              <a:rPr lang="es-MX" dirty="0">
                <a:solidFill>
                  <a:schemeClr val="tx1"/>
                </a:solidFill>
                <a:hlinkClick r:id="rId2" action="ppaction://hlinksldjump"/>
              </a:rPr>
              <a:t> .</a:t>
            </a:r>
            <a:endParaRPr lang="en-US" dirty="0">
              <a:solidFill>
                <a:schemeClr val="tx1"/>
              </a:solidFill>
            </a:endParaRPr>
          </a:p>
        </p:txBody>
      </p:sp>
    </p:spTree>
    <p:extLst>
      <p:ext uri="{BB962C8B-B14F-4D97-AF65-F5344CB8AC3E}">
        <p14:creationId xmlns:p14="http://schemas.microsoft.com/office/powerpoint/2010/main" val="121633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746613" y="654772"/>
            <a:ext cx="3112541" cy="487206"/>
          </a:xfrm>
        </p:spPr>
        <p:txBody>
          <a:bodyPr/>
          <a:lstStyle/>
          <a:p>
            <a:pPr>
              <a:defRPr/>
            </a:pPr>
            <a:r>
              <a:rPr lang="en-US" sz="1400" b="1" dirty="0">
                <a:solidFill>
                  <a:schemeClr val="tx1"/>
                </a:solidFill>
              </a:rPr>
              <a:t> Hot Runner System OERLIKON  #H247905.0</a:t>
            </a:r>
          </a:p>
        </p:txBody>
      </p:sp>
      <p:sp>
        <p:nvSpPr>
          <p:cNvPr id="3" name="Text Placeholder 2"/>
          <p:cNvSpPr>
            <a:spLocks noGrp="1"/>
          </p:cNvSpPr>
          <p:nvPr>
            <p:ph type="body" sz="quarter" idx="14"/>
          </p:nvPr>
        </p:nvSpPr>
        <p:spPr>
          <a:xfrm>
            <a:off x="1544233" y="140370"/>
            <a:ext cx="6055533" cy="241556"/>
          </a:xfrm>
        </p:spPr>
        <p:txBody>
          <a:bodyPr/>
          <a:lstStyle/>
          <a:p>
            <a:pPr algn="ctr"/>
            <a:r>
              <a:rPr lang="it-IT" sz="1350" dirty="0"/>
              <a:t>Hot </a:t>
            </a:r>
            <a:r>
              <a:rPr lang="en-US" sz="1350" dirty="0"/>
              <a:t>Runner</a:t>
            </a:r>
            <a:r>
              <a:rPr lang="it-IT" sz="1350" dirty="0"/>
              <a:t> System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7</a:t>
            </a:fld>
            <a:endParaRPr lang="it-IT" sz="825" dirty="0">
              <a:solidFill>
                <a:schemeClr val="tx1"/>
              </a:solidFill>
            </a:endParaRPr>
          </a:p>
        </p:txBody>
      </p:sp>
      <p:sp>
        <p:nvSpPr>
          <p:cNvPr id="4" name="Rectangle 3"/>
          <p:cNvSpPr/>
          <p:nvPr/>
        </p:nvSpPr>
        <p:spPr>
          <a:xfrm>
            <a:off x="5597406" y="496764"/>
            <a:ext cx="2487420" cy="523220"/>
          </a:xfrm>
          <a:prstGeom prst="rect">
            <a:avLst/>
          </a:prstGeom>
        </p:spPr>
        <p:txBody>
          <a:bodyPr wrap="square">
            <a:spAutoFit/>
          </a:bodyPr>
          <a:lstStyle/>
          <a:p>
            <a:pPr marL="13500"/>
            <a:r>
              <a:rPr lang="it-IT" sz="1400" b="1" dirty="0"/>
              <a:t>Zone Hot </a:t>
            </a:r>
            <a:r>
              <a:rPr lang="en-US" sz="1400" b="1" dirty="0"/>
              <a:t>Nozzle</a:t>
            </a:r>
            <a:r>
              <a:rPr lang="it-IT" sz="1400" b="1" dirty="0"/>
              <a:t> </a:t>
            </a:r>
            <a:r>
              <a:rPr lang="en-US" sz="1400" b="1" dirty="0"/>
              <a:t>system: </a:t>
            </a:r>
          </a:p>
          <a:p>
            <a:pPr marL="13500"/>
            <a:r>
              <a:rPr lang="en-US" sz="1400" b="1" dirty="0"/>
              <a:t># Zones 42</a:t>
            </a:r>
          </a:p>
        </p:txBody>
      </p:sp>
      <p:sp>
        <p:nvSpPr>
          <p:cNvPr id="8" name="Rectangle 7">
            <a:extLst>
              <a:ext uri="{FF2B5EF4-FFF2-40B4-BE49-F238E27FC236}">
                <a16:creationId xmlns:a16="http://schemas.microsoft.com/office/drawing/2014/main" id="{84379D93-AE4C-9D7F-2E08-2149CA1372B1}"/>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9" name="Rectangle 9">
            <a:extLst>
              <a:ext uri="{FF2B5EF4-FFF2-40B4-BE49-F238E27FC236}">
                <a16:creationId xmlns:a16="http://schemas.microsoft.com/office/drawing/2014/main" id="{D9D97624-D684-8898-3359-6C81A2A2A354}"/>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11" name="Picture 10">
            <a:extLst>
              <a:ext uri="{FF2B5EF4-FFF2-40B4-BE49-F238E27FC236}">
                <a16:creationId xmlns:a16="http://schemas.microsoft.com/office/drawing/2014/main" id="{D1932309-BF14-06A6-B689-02223D5D81CA}"/>
              </a:ext>
            </a:extLst>
          </p:cNvPr>
          <p:cNvPicPr>
            <a:picLocks noChangeAspect="1"/>
          </p:cNvPicPr>
          <p:nvPr/>
        </p:nvPicPr>
        <p:blipFill rotWithShape="1">
          <a:blip r:embed="rId2"/>
          <a:srcRect r="48196"/>
          <a:stretch/>
        </p:blipFill>
        <p:spPr>
          <a:xfrm rot="5400000">
            <a:off x="629507" y="1074574"/>
            <a:ext cx="3346751" cy="4027252"/>
          </a:xfrm>
          <a:prstGeom prst="rect">
            <a:avLst/>
          </a:prstGeom>
        </p:spPr>
      </p:pic>
      <p:pic>
        <p:nvPicPr>
          <p:cNvPr id="12" name="Picture 11">
            <a:extLst>
              <a:ext uri="{FF2B5EF4-FFF2-40B4-BE49-F238E27FC236}">
                <a16:creationId xmlns:a16="http://schemas.microsoft.com/office/drawing/2014/main" id="{0609C2D6-1181-4505-E90C-292038885221}"/>
              </a:ext>
            </a:extLst>
          </p:cNvPr>
          <p:cNvPicPr>
            <a:picLocks noChangeAspect="1"/>
          </p:cNvPicPr>
          <p:nvPr/>
        </p:nvPicPr>
        <p:blipFill rotWithShape="1">
          <a:blip r:embed="rId2"/>
          <a:srcRect l="51750"/>
          <a:stretch/>
        </p:blipFill>
        <p:spPr>
          <a:xfrm rot="5400000">
            <a:off x="5018737" y="926263"/>
            <a:ext cx="3346753" cy="4323876"/>
          </a:xfrm>
          <a:prstGeom prst="rect">
            <a:avLst/>
          </a:prstGeom>
        </p:spPr>
      </p:pic>
    </p:spTree>
    <p:extLst>
      <p:ext uri="{BB962C8B-B14F-4D97-AF65-F5344CB8AC3E}">
        <p14:creationId xmlns:p14="http://schemas.microsoft.com/office/powerpoint/2010/main" val="515358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746613" y="654772"/>
            <a:ext cx="3112541" cy="487206"/>
          </a:xfrm>
        </p:spPr>
        <p:txBody>
          <a:bodyPr/>
          <a:lstStyle/>
          <a:p>
            <a:pPr>
              <a:defRPr/>
            </a:pPr>
            <a:r>
              <a:rPr lang="en-US" sz="1400" b="1" dirty="0">
                <a:solidFill>
                  <a:schemeClr val="tx1"/>
                </a:solidFill>
              </a:rPr>
              <a:t> Hot Runner System OERLIKON  #H247905.0</a:t>
            </a:r>
          </a:p>
        </p:txBody>
      </p:sp>
      <p:sp>
        <p:nvSpPr>
          <p:cNvPr id="3" name="Text Placeholder 2"/>
          <p:cNvSpPr>
            <a:spLocks noGrp="1"/>
          </p:cNvSpPr>
          <p:nvPr>
            <p:ph type="body" sz="quarter" idx="14"/>
          </p:nvPr>
        </p:nvSpPr>
        <p:spPr>
          <a:xfrm>
            <a:off x="1544233" y="140370"/>
            <a:ext cx="6055533" cy="241556"/>
          </a:xfrm>
        </p:spPr>
        <p:txBody>
          <a:bodyPr/>
          <a:lstStyle/>
          <a:p>
            <a:pPr algn="ctr"/>
            <a:r>
              <a:rPr lang="it-IT" sz="1350" dirty="0"/>
              <a:t>Hot </a:t>
            </a:r>
            <a:r>
              <a:rPr lang="en-US" sz="1350" dirty="0"/>
              <a:t>Runner</a:t>
            </a:r>
            <a:r>
              <a:rPr lang="it-IT" sz="1350" dirty="0"/>
              <a:t> System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8</a:t>
            </a:fld>
            <a:endParaRPr lang="it-IT" sz="825" dirty="0">
              <a:solidFill>
                <a:schemeClr val="tx1"/>
              </a:solidFill>
            </a:endParaRPr>
          </a:p>
        </p:txBody>
      </p:sp>
      <p:sp>
        <p:nvSpPr>
          <p:cNvPr id="4" name="Rectangle 3"/>
          <p:cNvSpPr/>
          <p:nvPr/>
        </p:nvSpPr>
        <p:spPr>
          <a:xfrm>
            <a:off x="5597406" y="496764"/>
            <a:ext cx="2487420" cy="523220"/>
          </a:xfrm>
          <a:prstGeom prst="rect">
            <a:avLst/>
          </a:prstGeom>
        </p:spPr>
        <p:txBody>
          <a:bodyPr wrap="square">
            <a:spAutoFit/>
          </a:bodyPr>
          <a:lstStyle/>
          <a:p>
            <a:pPr marL="13500"/>
            <a:r>
              <a:rPr lang="it-IT" sz="1400" b="1" dirty="0"/>
              <a:t>Zone Hot </a:t>
            </a:r>
            <a:r>
              <a:rPr lang="en-US" sz="1400" b="1" dirty="0"/>
              <a:t>Nozzle</a:t>
            </a:r>
            <a:r>
              <a:rPr lang="it-IT" sz="1400" b="1" dirty="0"/>
              <a:t> </a:t>
            </a:r>
            <a:r>
              <a:rPr lang="en-US" sz="1400" b="1" dirty="0"/>
              <a:t>system: </a:t>
            </a:r>
          </a:p>
          <a:p>
            <a:pPr marL="13500"/>
            <a:r>
              <a:rPr lang="en-US" sz="1400" b="1" dirty="0"/>
              <a:t># Zones 42</a:t>
            </a:r>
          </a:p>
        </p:txBody>
      </p:sp>
      <p:sp>
        <p:nvSpPr>
          <p:cNvPr id="8" name="Rectangle 7">
            <a:extLst>
              <a:ext uri="{FF2B5EF4-FFF2-40B4-BE49-F238E27FC236}">
                <a16:creationId xmlns:a16="http://schemas.microsoft.com/office/drawing/2014/main" id="{84379D93-AE4C-9D7F-2E08-2149CA1372B1}"/>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9" name="Rectangle 9">
            <a:extLst>
              <a:ext uri="{FF2B5EF4-FFF2-40B4-BE49-F238E27FC236}">
                <a16:creationId xmlns:a16="http://schemas.microsoft.com/office/drawing/2014/main" id="{D9D97624-D684-8898-3359-6C81A2A2A354}"/>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pic>
        <p:nvPicPr>
          <p:cNvPr id="13" name="Picture 12">
            <a:extLst>
              <a:ext uri="{FF2B5EF4-FFF2-40B4-BE49-F238E27FC236}">
                <a16:creationId xmlns:a16="http://schemas.microsoft.com/office/drawing/2014/main" id="{D3563AF0-D410-0986-ABB3-0802D103D6F0}"/>
              </a:ext>
            </a:extLst>
          </p:cNvPr>
          <p:cNvPicPr>
            <a:picLocks noChangeAspect="1"/>
          </p:cNvPicPr>
          <p:nvPr/>
        </p:nvPicPr>
        <p:blipFill>
          <a:blip r:embed="rId2"/>
          <a:stretch>
            <a:fillRect/>
          </a:stretch>
        </p:blipFill>
        <p:spPr>
          <a:xfrm rot="10800000">
            <a:off x="73942" y="1352694"/>
            <a:ext cx="4398307" cy="3588306"/>
          </a:xfrm>
          <a:prstGeom prst="rect">
            <a:avLst/>
          </a:prstGeom>
        </p:spPr>
      </p:pic>
      <p:pic>
        <p:nvPicPr>
          <p:cNvPr id="17" name="Picture 16">
            <a:extLst>
              <a:ext uri="{FF2B5EF4-FFF2-40B4-BE49-F238E27FC236}">
                <a16:creationId xmlns:a16="http://schemas.microsoft.com/office/drawing/2014/main" id="{A749DD6A-AE4C-EFEC-202A-3F3EB24C59AF}"/>
              </a:ext>
            </a:extLst>
          </p:cNvPr>
          <p:cNvPicPr>
            <a:picLocks noChangeAspect="1"/>
          </p:cNvPicPr>
          <p:nvPr/>
        </p:nvPicPr>
        <p:blipFill>
          <a:blip r:embed="rId3"/>
          <a:stretch>
            <a:fillRect/>
          </a:stretch>
        </p:blipFill>
        <p:spPr>
          <a:xfrm rot="5400000">
            <a:off x="5011708" y="912986"/>
            <a:ext cx="3588306" cy="4467723"/>
          </a:xfrm>
          <a:prstGeom prst="rect">
            <a:avLst/>
          </a:prstGeom>
        </p:spPr>
      </p:pic>
    </p:spTree>
    <p:extLst>
      <p:ext uri="{BB962C8B-B14F-4D97-AF65-F5344CB8AC3E}">
        <p14:creationId xmlns:p14="http://schemas.microsoft.com/office/powerpoint/2010/main" val="1313383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pPr algn="ctr"/>
            <a:r>
              <a:rPr lang="it-IT" sz="1350" dirty="0"/>
              <a:t>Hot </a:t>
            </a:r>
            <a:r>
              <a:rPr lang="en-US" sz="1350" dirty="0"/>
              <a:t>Runner</a:t>
            </a:r>
            <a:r>
              <a:rPr lang="it-IT" sz="1350" dirty="0"/>
              <a:t> System </a:t>
            </a:r>
            <a:r>
              <a:rPr lang="en-US" sz="1350" dirty="0"/>
              <a:t>Testing</a:t>
            </a:r>
            <a:r>
              <a:rPr lang="it-IT" sz="1350" dirty="0"/>
              <a:t> </a:t>
            </a:r>
          </a:p>
        </p:txBody>
      </p:sp>
      <p:sp>
        <p:nvSpPr>
          <p:cNvPr id="5" name="Slide Number Placeholder 4"/>
          <p:cNvSpPr>
            <a:spLocks noGrp="1"/>
          </p:cNvSpPr>
          <p:nvPr>
            <p:ph type="sldNum" sz="quarter" idx="4"/>
          </p:nvPr>
        </p:nvSpPr>
        <p:spPr/>
        <p:txBody>
          <a:bodyPr/>
          <a:lstStyle/>
          <a:p>
            <a:fld id="{9648F461-6B1C-CA42-A063-2DCE900AB2CB}" type="slidenum">
              <a:rPr lang="it-IT" sz="825">
                <a:solidFill>
                  <a:schemeClr val="tx1"/>
                </a:solidFill>
              </a:rPr>
              <a:pPr/>
              <a:t>9</a:t>
            </a:fld>
            <a:endParaRPr lang="it-IT" sz="825" dirty="0">
              <a:solidFill>
                <a:schemeClr val="tx1"/>
              </a:solidFill>
            </a:endParaRPr>
          </a:p>
        </p:txBody>
      </p:sp>
      <p:grpSp>
        <p:nvGrpSpPr>
          <p:cNvPr id="15" name="Group 14">
            <a:extLst>
              <a:ext uri="{FF2B5EF4-FFF2-40B4-BE49-F238E27FC236}">
                <a16:creationId xmlns:a16="http://schemas.microsoft.com/office/drawing/2014/main" id="{64BF0D42-74B5-B12E-13C9-3B70A7BE63EB}"/>
              </a:ext>
            </a:extLst>
          </p:cNvPr>
          <p:cNvGrpSpPr/>
          <p:nvPr/>
        </p:nvGrpSpPr>
        <p:grpSpPr>
          <a:xfrm>
            <a:off x="4572000" y="967095"/>
            <a:ext cx="1550694" cy="261610"/>
            <a:chOff x="4572000" y="967095"/>
            <a:chExt cx="1550694" cy="261610"/>
          </a:xfrm>
        </p:grpSpPr>
        <p:sp>
          <p:nvSpPr>
            <p:cNvPr id="2" name="TextBox 1"/>
            <p:cNvSpPr txBox="1"/>
            <p:nvPr/>
          </p:nvSpPr>
          <p:spPr>
            <a:xfrm>
              <a:off x="4744307" y="967095"/>
              <a:ext cx="1087157" cy="261610"/>
            </a:xfrm>
            <a:prstGeom prst="rect">
              <a:avLst/>
            </a:prstGeom>
            <a:noFill/>
          </p:spPr>
          <p:txBody>
            <a:bodyPr wrap="none" rtlCol="0">
              <a:spAutoFit/>
            </a:bodyPr>
            <a:lstStyle/>
            <a:p>
              <a:r>
                <a:rPr lang="es-MX" sz="1100" dirty="0"/>
                <a:t>Valve #1open </a:t>
              </a:r>
            </a:p>
          </p:txBody>
        </p:sp>
        <p:sp>
          <p:nvSpPr>
            <p:cNvPr id="17" name="Rectángulo 16">
              <a:extLst>
                <a:ext uri="{FF2B5EF4-FFF2-40B4-BE49-F238E27FC236}">
                  <a16:creationId xmlns:a16="http://schemas.microsoft.com/office/drawing/2014/main" id="{BF7A4D67-B5F0-4AB1-A150-647AEC262FF0}"/>
                </a:ext>
              </a:extLst>
            </p:cNvPr>
            <p:cNvSpPr/>
            <p:nvPr/>
          </p:nvSpPr>
          <p:spPr>
            <a:xfrm>
              <a:off x="4572000" y="967095"/>
              <a:ext cx="1550694" cy="24155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grpSp>
        <p:nvGrpSpPr>
          <p:cNvPr id="14" name="Group 13">
            <a:extLst>
              <a:ext uri="{FF2B5EF4-FFF2-40B4-BE49-F238E27FC236}">
                <a16:creationId xmlns:a16="http://schemas.microsoft.com/office/drawing/2014/main" id="{7D291A27-51D5-D075-EE28-F2B1DBCC8C58}"/>
              </a:ext>
            </a:extLst>
          </p:cNvPr>
          <p:cNvGrpSpPr/>
          <p:nvPr/>
        </p:nvGrpSpPr>
        <p:grpSpPr>
          <a:xfrm>
            <a:off x="4597363" y="3047749"/>
            <a:ext cx="1550694" cy="261610"/>
            <a:chOff x="4597363" y="3047749"/>
            <a:chExt cx="1550694" cy="261610"/>
          </a:xfrm>
        </p:grpSpPr>
        <p:sp>
          <p:nvSpPr>
            <p:cNvPr id="22" name="TextBox 1">
              <a:extLst>
                <a:ext uri="{FF2B5EF4-FFF2-40B4-BE49-F238E27FC236}">
                  <a16:creationId xmlns:a16="http://schemas.microsoft.com/office/drawing/2014/main" id="{DD7D018F-0693-4F6D-BBCA-0ACB7E27B6FF}"/>
                </a:ext>
              </a:extLst>
            </p:cNvPr>
            <p:cNvSpPr txBox="1"/>
            <p:nvPr/>
          </p:nvSpPr>
          <p:spPr>
            <a:xfrm>
              <a:off x="4744307" y="3047749"/>
              <a:ext cx="1164627" cy="261610"/>
            </a:xfrm>
            <a:prstGeom prst="rect">
              <a:avLst/>
            </a:prstGeom>
            <a:noFill/>
          </p:spPr>
          <p:txBody>
            <a:bodyPr wrap="square" rtlCol="0">
              <a:spAutoFit/>
            </a:bodyPr>
            <a:lstStyle/>
            <a:p>
              <a:r>
                <a:rPr lang="es-MX" sz="1100" dirty="0"/>
                <a:t>Valve #2 open </a:t>
              </a:r>
            </a:p>
          </p:txBody>
        </p:sp>
        <p:sp>
          <p:nvSpPr>
            <p:cNvPr id="24" name="Rectángulo 23">
              <a:extLst>
                <a:ext uri="{FF2B5EF4-FFF2-40B4-BE49-F238E27FC236}">
                  <a16:creationId xmlns:a16="http://schemas.microsoft.com/office/drawing/2014/main" id="{CAFED8E5-1D46-4BCB-AD2D-9ADD0CFBEB05}"/>
                </a:ext>
              </a:extLst>
            </p:cNvPr>
            <p:cNvSpPr/>
            <p:nvPr/>
          </p:nvSpPr>
          <p:spPr>
            <a:xfrm>
              <a:off x="4597363" y="3067803"/>
              <a:ext cx="1550694" cy="24155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grpSp>
        <p:nvGrpSpPr>
          <p:cNvPr id="31" name="Group 30">
            <a:extLst>
              <a:ext uri="{FF2B5EF4-FFF2-40B4-BE49-F238E27FC236}">
                <a16:creationId xmlns:a16="http://schemas.microsoft.com/office/drawing/2014/main" id="{75C41590-6355-14DD-2B4B-5C8D9F9ADEC4}"/>
              </a:ext>
            </a:extLst>
          </p:cNvPr>
          <p:cNvGrpSpPr/>
          <p:nvPr/>
        </p:nvGrpSpPr>
        <p:grpSpPr>
          <a:xfrm>
            <a:off x="6646123" y="960540"/>
            <a:ext cx="1550694" cy="267032"/>
            <a:chOff x="6438180" y="977122"/>
            <a:chExt cx="1550694" cy="267032"/>
          </a:xfrm>
        </p:grpSpPr>
        <p:sp>
          <p:nvSpPr>
            <p:cNvPr id="20" name="TextBox 3">
              <a:extLst>
                <a:ext uri="{FF2B5EF4-FFF2-40B4-BE49-F238E27FC236}">
                  <a16:creationId xmlns:a16="http://schemas.microsoft.com/office/drawing/2014/main" id="{D28235A9-DDDD-4F58-8BBC-45D695C73C78}"/>
                </a:ext>
              </a:extLst>
            </p:cNvPr>
            <p:cNvSpPr txBox="1"/>
            <p:nvPr/>
          </p:nvSpPr>
          <p:spPr>
            <a:xfrm>
              <a:off x="6587394" y="982544"/>
              <a:ext cx="1252266" cy="261610"/>
            </a:xfrm>
            <a:prstGeom prst="rect">
              <a:avLst/>
            </a:prstGeom>
            <a:noFill/>
          </p:spPr>
          <p:txBody>
            <a:bodyPr wrap="none" rtlCol="0">
              <a:spAutoFit/>
            </a:bodyPr>
            <a:lstStyle/>
            <a:p>
              <a:r>
                <a:rPr lang="es-MX" sz="1100" dirty="0"/>
                <a:t>Valve #1 Closed </a:t>
              </a:r>
            </a:p>
          </p:txBody>
        </p:sp>
        <p:sp>
          <p:nvSpPr>
            <p:cNvPr id="25" name="Rectángulo 24">
              <a:extLst>
                <a:ext uri="{FF2B5EF4-FFF2-40B4-BE49-F238E27FC236}">
                  <a16:creationId xmlns:a16="http://schemas.microsoft.com/office/drawing/2014/main" id="{C19A2F17-9A9D-4532-BB4B-A3F5E45AAE12}"/>
                </a:ext>
              </a:extLst>
            </p:cNvPr>
            <p:cNvSpPr/>
            <p:nvPr/>
          </p:nvSpPr>
          <p:spPr>
            <a:xfrm>
              <a:off x="6438180" y="977122"/>
              <a:ext cx="1550694" cy="24155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grpSp>
        <p:nvGrpSpPr>
          <p:cNvPr id="32" name="Group 31">
            <a:extLst>
              <a:ext uri="{FF2B5EF4-FFF2-40B4-BE49-F238E27FC236}">
                <a16:creationId xmlns:a16="http://schemas.microsoft.com/office/drawing/2014/main" id="{F0F50F5B-2381-A0B4-7EA6-54F30505CD14}"/>
              </a:ext>
            </a:extLst>
          </p:cNvPr>
          <p:cNvGrpSpPr/>
          <p:nvPr/>
        </p:nvGrpSpPr>
        <p:grpSpPr>
          <a:xfrm>
            <a:off x="6640453" y="3045022"/>
            <a:ext cx="1550694" cy="264337"/>
            <a:chOff x="7491833" y="2994986"/>
            <a:chExt cx="1550694" cy="264337"/>
          </a:xfrm>
        </p:grpSpPr>
        <p:sp>
          <p:nvSpPr>
            <p:cNvPr id="4" name="TextBox 3"/>
            <p:cNvSpPr txBox="1"/>
            <p:nvPr/>
          </p:nvSpPr>
          <p:spPr>
            <a:xfrm>
              <a:off x="7639924" y="2994986"/>
              <a:ext cx="1290738" cy="261610"/>
            </a:xfrm>
            <a:prstGeom prst="rect">
              <a:avLst/>
            </a:prstGeom>
            <a:noFill/>
          </p:spPr>
          <p:txBody>
            <a:bodyPr wrap="none" rtlCol="0">
              <a:spAutoFit/>
            </a:bodyPr>
            <a:lstStyle/>
            <a:p>
              <a:r>
                <a:rPr lang="es-MX" sz="1100" dirty="0"/>
                <a:t>Valve # 2 Closed </a:t>
              </a:r>
            </a:p>
          </p:txBody>
        </p:sp>
        <p:sp>
          <p:nvSpPr>
            <p:cNvPr id="27" name="Rectángulo 26">
              <a:extLst>
                <a:ext uri="{FF2B5EF4-FFF2-40B4-BE49-F238E27FC236}">
                  <a16:creationId xmlns:a16="http://schemas.microsoft.com/office/drawing/2014/main" id="{2B8DE6EC-925E-4329-83CB-145BAA38CA0E}"/>
                </a:ext>
              </a:extLst>
            </p:cNvPr>
            <p:cNvSpPr/>
            <p:nvPr/>
          </p:nvSpPr>
          <p:spPr>
            <a:xfrm>
              <a:off x="7491833" y="3017767"/>
              <a:ext cx="1550694" cy="24155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grpSp>
      <p:sp>
        <p:nvSpPr>
          <p:cNvPr id="9" name="Rectangle 8">
            <a:extLst>
              <a:ext uri="{FF2B5EF4-FFF2-40B4-BE49-F238E27FC236}">
                <a16:creationId xmlns:a16="http://schemas.microsoft.com/office/drawing/2014/main" id="{6294D981-1DD3-C030-7885-0F5CAB0E5056}"/>
              </a:ext>
            </a:extLst>
          </p:cNvPr>
          <p:cNvSpPr/>
          <p:nvPr/>
        </p:nvSpPr>
        <p:spPr>
          <a:xfrm>
            <a:off x="8315718" y="316795"/>
            <a:ext cx="271463" cy="21431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dirty="0">
              <a:solidFill>
                <a:schemeClr val="tx1"/>
              </a:solidFill>
            </a:endParaRPr>
          </a:p>
        </p:txBody>
      </p:sp>
      <p:sp>
        <p:nvSpPr>
          <p:cNvPr id="12" name="Rectangle 9">
            <a:extLst>
              <a:ext uri="{FF2B5EF4-FFF2-40B4-BE49-F238E27FC236}">
                <a16:creationId xmlns:a16="http://schemas.microsoft.com/office/drawing/2014/main" id="{7798DFA1-AA07-F00F-9E51-C74C2AEB9ABF}"/>
              </a:ext>
            </a:extLst>
          </p:cNvPr>
          <p:cNvSpPr/>
          <p:nvPr/>
        </p:nvSpPr>
        <p:spPr>
          <a:xfrm>
            <a:off x="7853143" y="316795"/>
            <a:ext cx="271463" cy="214313"/>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350" dirty="0">
                <a:solidFill>
                  <a:schemeClr val="tx1"/>
                </a:solidFill>
                <a:sym typeface="Wingdings"/>
              </a:rPr>
              <a:t></a:t>
            </a:r>
            <a:endParaRPr lang="it-IT" sz="1350" dirty="0">
              <a:solidFill>
                <a:schemeClr val="tx1"/>
              </a:solidFill>
            </a:endParaRPr>
          </a:p>
        </p:txBody>
      </p:sp>
      <p:sp>
        <p:nvSpPr>
          <p:cNvPr id="44" name="TextBox 7">
            <a:extLst>
              <a:ext uri="{FF2B5EF4-FFF2-40B4-BE49-F238E27FC236}">
                <a16:creationId xmlns:a16="http://schemas.microsoft.com/office/drawing/2014/main" id="{E6E8F557-8DB2-85BB-7A2E-BA0CD8826FA8}"/>
              </a:ext>
            </a:extLst>
          </p:cNvPr>
          <p:cNvSpPr txBox="1">
            <a:spLocks noChangeArrowheads="1"/>
          </p:cNvSpPr>
          <p:nvPr/>
        </p:nvSpPr>
        <p:spPr bwMode="auto">
          <a:xfrm>
            <a:off x="819615" y="4609549"/>
            <a:ext cx="2878948" cy="461665"/>
          </a:xfrm>
          <a:prstGeom prst="rect">
            <a:avLst/>
          </a:prstGeom>
          <a:noFill/>
          <a:ln w="1587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20000"/>
              </a:spcBef>
              <a:spcAft>
                <a:spcPct val="0"/>
              </a:spcAft>
              <a:defRPr sz="1200">
                <a:solidFill>
                  <a:schemeClr val="tx1"/>
                </a:solidFill>
                <a:latin typeface="Arial" charset="0"/>
              </a:defRPr>
            </a:lvl6pPr>
            <a:lvl7pPr marL="2971800" indent="-228600" eaLnBrk="0" fontAlgn="base" hangingPunct="0">
              <a:spcBef>
                <a:spcPct val="20000"/>
              </a:spcBef>
              <a:spcAft>
                <a:spcPct val="0"/>
              </a:spcAft>
              <a:defRPr sz="1200">
                <a:solidFill>
                  <a:schemeClr val="tx1"/>
                </a:solidFill>
                <a:latin typeface="Arial" charset="0"/>
              </a:defRPr>
            </a:lvl7pPr>
            <a:lvl8pPr marL="3429000" indent="-228600" eaLnBrk="0" fontAlgn="base" hangingPunct="0">
              <a:spcBef>
                <a:spcPct val="20000"/>
              </a:spcBef>
              <a:spcAft>
                <a:spcPct val="0"/>
              </a:spcAft>
              <a:defRPr sz="1200">
                <a:solidFill>
                  <a:schemeClr val="tx1"/>
                </a:solidFill>
                <a:latin typeface="Arial" charset="0"/>
              </a:defRPr>
            </a:lvl8pPr>
            <a:lvl9pPr marL="3886200" indent="-228600" eaLnBrk="0" fontAlgn="base" hangingPunct="0">
              <a:spcBef>
                <a:spcPct val="20000"/>
              </a:spcBef>
              <a:spcAft>
                <a:spcPct val="0"/>
              </a:spcAft>
              <a:defRPr sz="1200">
                <a:solidFill>
                  <a:schemeClr val="tx1"/>
                </a:solidFill>
                <a:latin typeface="Arial" charset="0"/>
              </a:defRPr>
            </a:lvl9pPr>
          </a:lstStyle>
          <a:p>
            <a:pPr algn="ctr"/>
            <a:r>
              <a:rPr lang="en-US" altLang="en-US" dirty="0"/>
              <a:t>Testing the hot runner system comments:</a:t>
            </a:r>
          </a:p>
        </p:txBody>
      </p:sp>
      <p:sp>
        <p:nvSpPr>
          <p:cNvPr id="45" name="Rectangle 44">
            <a:extLst>
              <a:ext uri="{FF2B5EF4-FFF2-40B4-BE49-F238E27FC236}">
                <a16:creationId xmlns:a16="http://schemas.microsoft.com/office/drawing/2014/main" id="{87FCC3E5-3B32-9DFA-FCC8-45DA05861136}"/>
              </a:ext>
            </a:extLst>
          </p:cNvPr>
          <p:cNvSpPr/>
          <p:nvPr/>
        </p:nvSpPr>
        <p:spPr>
          <a:xfrm>
            <a:off x="592383" y="3622352"/>
            <a:ext cx="3333413" cy="830997"/>
          </a:xfrm>
          <a:prstGeom prst="rect">
            <a:avLst/>
          </a:prstGeom>
          <a:ln>
            <a:solidFill>
              <a:srgbClr val="00B050"/>
            </a:solidFill>
          </a:ln>
        </p:spPr>
        <p:txBody>
          <a:bodyPr wrap="square">
            <a:spAutoFit/>
          </a:bodyPr>
          <a:lstStyle/>
          <a:p>
            <a:r>
              <a:rPr lang="en-US" sz="1600" dirty="0"/>
              <a:t>Heaters tested at 550 ° C, valve pin movement is performed, ok they open and close correctly.</a:t>
            </a:r>
            <a:endParaRPr lang="es-MX" sz="1600" dirty="0"/>
          </a:p>
        </p:txBody>
      </p:sp>
      <p:pic>
        <p:nvPicPr>
          <p:cNvPr id="10" name="Picture 9">
            <a:extLst>
              <a:ext uri="{FF2B5EF4-FFF2-40B4-BE49-F238E27FC236}">
                <a16:creationId xmlns:a16="http://schemas.microsoft.com/office/drawing/2014/main" id="{439DDEF5-F154-4575-C225-7D06E458B6B6}"/>
              </a:ext>
            </a:extLst>
          </p:cNvPr>
          <p:cNvPicPr>
            <a:picLocks noChangeAspect="1"/>
          </p:cNvPicPr>
          <p:nvPr/>
        </p:nvPicPr>
        <p:blipFill>
          <a:blip r:embed="rId2"/>
          <a:stretch>
            <a:fillRect/>
          </a:stretch>
        </p:blipFill>
        <p:spPr>
          <a:xfrm>
            <a:off x="326627" y="590274"/>
            <a:ext cx="4073067" cy="1473388"/>
          </a:xfrm>
          <a:prstGeom prst="rect">
            <a:avLst/>
          </a:prstGeom>
        </p:spPr>
      </p:pic>
      <p:pic>
        <p:nvPicPr>
          <p:cNvPr id="19" name="Picture 18">
            <a:extLst>
              <a:ext uri="{FF2B5EF4-FFF2-40B4-BE49-F238E27FC236}">
                <a16:creationId xmlns:a16="http://schemas.microsoft.com/office/drawing/2014/main" id="{5D7C7639-2529-CB26-4DFE-DAC55BB8DE78}"/>
              </a:ext>
            </a:extLst>
          </p:cNvPr>
          <p:cNvPicPr>
            <a:picLocks noChangeAspect="1"/>
          </p:cNvPicPr>
          <p:nvPr/>
        </p:nvPicPr>
        <p:blipFill>
          <a:blip r:embed="rId3"/>
          <a:stretch>
            <a:fillRect/>
          </a:stretch>
        </p:blipFill>
        <p:spPr>
          <a:xfrm>
            <a:off x="1457466" y="2107561"/>
            <a:ext cx="1603245" cy="1473387"/>
          </a:xfrm>
          <a:prstGeom prst="rect">
            <a:avLst/>
          </a:prstGeom>
        </p:spPr>
      </p:pic>
      <p:pic>
        <p:nvPicPr>
          <p:cNvPr id="29" name="Picture 28">
            <a:extLst>
              <a:ext uri="{FF2B5EF4-FFF2-40B4-BE49-F238E27FC236}">
                <a16:creationId xmlns:a16="http://schemas.microsoft.com/office/drawing/2014/main" id="{7836ECAD-935A-66F4-BFC7-7ED71E6AF15D}"/>
              </a:ext>
            </a:extLst>
          </p:cNvPr>
          <p:cNvPicPr>
            <a:picLocks noChangeAspect="1"/>
          </p:cNvPicPr>
          <p:nvPr/>
        </p:nvPicPr>
        <p:blipFill>
          <a:blip r:embed="rId4"/>
          <a:stretch>
            <a:fillRect/>
          </a:stretch>
        </p:blipFill>
        <p:spPr>
          <a:xfrm>
            <a:off x="4603941" y="1309983"/>
            <a:ext cx="1495756" cy="1616381"/>
          </a:xfrm>
          <a:prstGeom prst="rect">
            <a:avLst/>
          </a:prstGeom>
        </p:spPr>
      </p:pic>
      <p:pic>
        <p:nvPicPr>
          <p:cNvPr id="33" name="Picture 32">
            <a:extLst>
              <a:ext uri="{FF2B5EF4-FFF2-40B4-BE49-F238E27FC236}">
                <a16:creationId xmlns:a16="http://schemas.microsoft.com/office/drawing/2014/main" id="{D1AF7219-1F17-CA63-FFC9-4290D109A5A7}"/>
              </a:ext>
            </a:extLst>
          </p:cNvPr>
          <p:cNvPicPr>
            <a:picLocks noChangeAspect="1"/>
          </p:cNvPicPr>
          <p:nvPr/>
        </p:nvPicPr>
        <p:blipFill>
          <a:blip r:embed="rId5"/>
          <a:stretch>
            <a:fillRect/>
          </a:stretch>
        </p:blipFill>
        <p:spPr>
          <a:xfrm>
            <a:off x="6662932" y="1320490"/>
            <a:ext cx="1528215" cy="1616381"/>
          </a:xfrm>
          <a:prstGeom prst="rect">
            <a:avLst/>
          </a:prstGeom>
        </p:spPr>
      </p:pic>
      <p:pic>
        <p:nvPicPr>
          <p:cNvPr id="36" name="Picture 35">
            <a:extLst>
              <a:ext uri="{FF2B5EF4-FFF2-40B4-BE49-F238E27FC236}">
                <a16:creationId xmlns:a16="http://schemas.microsoft.com/office/drawing/2014/main" id="{65C14951-C46A-B736-F4A9-D179D85ABEE2}"/>
              </a:ext>
            </a:extLst>
          </p:cNvPr>
          <p:cNvPicPr>
            <a:picLocks noChangeAspect="1"/>
          </p:cNvPicPr>
          <p:nvPr/>
        </p:nvPicPr>
        <p:blipFill>
          <a:blip r:embed="rId6"/>
          <a:stretch>
            <a:fillRect/>
          </a:stretch>
        </p:blipFill>
        <p:spPr>
          <a:xfrm>
            <a:off x="4603941" y="3430744"/>
            <a:ext cx="1518753" cy="1558705"/>
          </a:xfrm>
          <a:prstGeom prst="rect">
            <a:avLst/>
          </a:prstGeom>
        </p:spPr>
      </p:pic>
      <p:pic>
        <p:nvPicPr>
          <p:cNvPr id="41" name="Picture 40">
            <a:extLst>
              <a:ext uri="{FF2B5EF4-FFF2-40B4-BE49-F238E27FC236}">
                <a16:creationId xmlns:a16="http://schemas.microsoft.com/office/drawing/2014/main" id="{F791A785-CFB4-74D8-85C9-1C2E598C91CA}"/>
              </a:ext>
            </a:extLst>
          </p:cNvPr>
          <p:cNvPicPr>
            <a:picLocks noChangeAspect="1"/>
          </p:cNvPicPr>
          <p:nvPr/>
        </p:nvPicPr>
        <p:blipFill>
          <a:blip r:embed="rId7"/>
          <a:stretch>
            <a:fillRect/>
          </a:stretch>
        </p:blipFill>
        <p:spPr>
          <a:xfrm>
            <a:off x="6662932" y="3414783"/>
            <a:ext cx="1488739" cy="1561846"/>
          </a:xfrm>
          <a:prstGeom prst="rect">
            <a:avLst/>
          </a:prstGeom>
        </p:spPr>
      </p:pic>
    </p:spTree>
    <p:extLst>
      <p:ext uri="{BB962C8B-B14F-4D97-AF65-F5344CB8AC3E}">
        <p14:creationId xmlns:p14="http://schemas.microsoft.com/office/powerpoint/2010/main" val="3876639514"/>
      </p:ext>
    </p:extLst>
  </p:cSld>
  <p:clrMapOvr>
    <a:masterClrMapping/>
  </p:clrMapOvr>
</p:sld>
</file>

<file path=ppt/theme/theme1.xml><?xml version="1.0" encoding="utf-8"?>
<a:theme xmlns:a="http://schemas.openxmlformats.org/drawingml/2006/main" name="COVER">
  <a:themeElements>
    <a:clrScheme name="MARELLI">
      <a:dk1>
        <a:srgbClr val="000000"/>
      </a:dk1>
      <a:lt1>
        <a:srgbClr val="FFFFFF"/>
      </a:lt1>
      <a:dk2>
        <a:srgbClr val="000000"/>
      </a:dk2>
      <a:lt2>
        <a:srgbClr val="FFFFFF"/>
      </a:lt2>
      <a:accent1>
        <a:srgbClr val="002755"/>
      </a:accent1>
      <a:accent2>
        <a:srgbClr val="009ADF"/>
      </a:accent2>
      <a:accent3>
        <a:srgbClr val="323E48"/>
      </a:accent3>
      <a:accent4>
        <a:srgbClr val="B6C0C6"/>
      </a:accent4>
      <a:accent5>
        <a:srgbClr val="FFA400"/>
      </a:accent5>
      <a:accent6>
        <a:srgbClr val="68C3C8"/>
      </a:accent6>
      <a:hlink>
        <a:srgbClr val="009ADF"/>
      </a:hlink>
      <a:folHlink>
        <a:srgbClr val="002755"/>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S">
  <a:themeElements>
    <a:clrScheme name="MARELLI">
      <a:dk1>
        <a:srgbClr val="000000"/>
      </a:dk1>
      <a:lt1>
        <a:srgbClr val="FFFFFF"/>
      </a:lt1>
      <a:dk2>
        <a:srgbClr val="000000"/>
      </a:dk2>
      <a:lt2>
        <a:srgbClr val="FFFFFF"/>
      </a:lt2>
      <a:accent1>
        <a:srgbClr val="002755"/>
      </a:accent1>
      <a:accent2>
        <a:srgbClr val="009ADF"/>
      </a:accent2>
      <a:accent3>
        <a:srgbClr val="323E48"/>
      </a:accent3>
      <a:accent4>
        <a:srgbClr val="B6C0C6"/>
      </a:accent4>
      <a:accent5>
        <a:srgbClr val="FFA400"/>
      </a:accent5>
      <a:accent6>
        <a:srgbClr val="68C3C8"/>
      </a:accent6>
      <a:hlink>
        <a:srgbClr val="009ADF"/>
      </a:hlink>
      <a:folHlink>
        <a:srgbClr val="002755"/>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AGES">
  <a:themeElements>
    <a:clrScheme name="MARELLI">
      <a:dk1>
        <a:srgbClr val="000000"/>
      </a:dk1>
      <a:lt1>
        <a:srgbClr val="FFFFFF"/>
      </a:lt1>
      <a:dk2>
        <a:srgbClr val="000000"/>
      </a:dk2>
      <a:lt2>
        <a:srgbClr val="FFFFFF"/>
      </a:lt2>
      <a:accent1>
        <a:srgbClr val="002755"/>
      </a:accent1>
      <a:accent2>
        <a:srgbClr val="009ADF"/>
      </a:accent2>
      <a:accent3>
        <a:srgbClr val="323E48"/>
      </a:accent3>
      <a:accent4>
        <a:srgbClr val="B6C0C6"/>
      </a:accent4>
      <a:accent5>
        <a:srgbClr val="FFA400"/>
      </a:accent5>
      <a:accent6>
        <a:srgbClr val="68C3C8"/>
      </a:accent6>
      <a:hlink>
        <a:srgbClr val="009ADF"/>
      </a:hlink>
      <a:folHlink>
        <a:srgbClr val="002755"/>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ACK COVER">
  <a:themeElements>
    <a:clrScheme name="MARELLI">
      <a:dk1>
        <a:srgbClr val="000000"/>
      </a:dk1>
      <a:lt1>
        <a:srgbClr val="FFFFFF"/>
      </a:lt1>
      <a:dk2>
        <a:srgbClr val="000000"/>
      </a:dk2>
      <a:lt2>
        <a:srgbClr val="FFFFFF"/>
      </a:lt2>
      <a:accent1>
        <a:srgbClr val="002755"/>
      </a:accent1>
      <a:accent2>
        <a:srgbClr val="009ADF"/>
      </a:accent2>
      <a:accent3>
        <a:srgbClr val="323E48"/>
      </a:accent3>
      <a:accent4>
        <a:srgbClr val="B6C0C6"/>
      </a:accent4>
      <a:accent5>
        <a:srgbClr val="FFA400"/>
      </a:accent5>
      <a:accent6>
        <a:srgbClr val="68C3C8"/>
      </a:accent6>
      <a:hlink>
        <a:srgbClr val="009ADF"/>
      </a:hlink>
      <a:folHlink>
        <a:srgbClr val="002755"/>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13264</TotalTime>
  <Words>1338</Words>
  <Application>Microsoft Office PowerPoint</Application>
  <PresentationFormat>On-screen Show (16:9)</PresentationFormat>
  <Paragraphs>505</Paragraphs>
  <Slides>45</Slides>
  <Notes>0</Notes>
  <HiddenSlides>0</HiddenSlides>
  <MMClips>0</MMClips>
  <ScaleCrop>false</ScaleCrop>
  <HeadingPairs>
    <vt:vector size="8" baseType="variant">
      <vt:variant>
        <vt:lpstr>Fonts Used</vt:lpstr>
      </vt:variant>
      <vt:variant>
        <vt:i4>8</vt:i4>
      </vt:variant>
      <vt:variant>
        <vt:lpstr>Theme</vt:lpstr>
      </vt:variant>
      <vt:variant>
        <vt:i4>4</vt:i4>
      </vt:variant>
      <vt:variant>
        <vt:lpstr>Slide Titles</vt:lpstr>
      </vt:variant>
      <vt:variant>
        <vt:i4>45</vt:i4>
      </vt:variant>
      <vt:variant>
        <vt:lpstr>Custom Shows</vt:lpstr>
      </vt:variant>
      <vt:variant>
        <vt:i4>1</vt:i4>
      </vt:variant>
    </vt:vector>
  </HeadingPairs>
  <TitlesOfParts>
    <vt:vector size="58" baseType="lpstr">
      <vt:lpstr>Arial</vt:lpstr>
      <vt:lpstr>Arial Bold Italic</vt:lpstr>
      <vt:lpstr>Calibri</vt:lpstr>
      <vt:lpstr>Lucida Grande</vt:lpstr>
      <vt:lpstr>Noto Sans Light</vt:lpstr>
      <vt:lpstr>Noto Sans Regular</vt:lpstr>
      <vt:lpstr>Noto Sans SemiBold</vt:lpstr>
      <vt:lpstr>Wingdings</vt:lpstr>
      <vt:lpstr>COVER</vt:lpstr>
      <vt:lpstr>DIVIDERS</vt:lpstr>
      <vt:lpstr>PAGES</vt:lpstr>
      <vt:lpstr>BACK COVER</vt:lpstr>
      <vt:lpstr> 1047</vt:lpstr>
      <vt:lpstr>PowerPoint Presentation</vt:lpstr>
      <vt:lpstr>Tool General Information  Identification  Plaques</vt:lpstr>
      <vt:lpstr>PowerPoint Presentation</vt:lpstr>
      <vt:lpstr>PowerPoint Presentation</vt:lpstr>
      <vt:lpstr>Injection layout – Hot Runner System ,Plaques, tests .</vt:lpstr>
      <vt:lpstr>PowerPoint Presentation</vt:lpstr>
      <vt:lpstr>PowerPoint Presentation</vt:lpstr>
      <vt:lpstr>PowerPoint Presentation</vt:lpstr>
      <vt:lpstr>PowerPoint Presentation</vt:lpstr>
      <vt:lpstr>Layout Cavity Side  (Main appearances )</vt:lpstr>
      <vt:lpstr>PowerPoint Presentation</vt:lpstr>
      <vt:lpstr>PowerPoint Presentation</vt:lpstr>
      <vt:lpstr>PowerPoint Presentation</vt:lpstr>
      <vt:lpstr>PowerPoint Presentation</vt:lpstr>
      <vt:lpstr>PowerPoint Presentation</vt:lpstr>
      <vt:lpstr>Slides , Retractors , Lifters  Details.</vt:lpstr>
      <vt:lpstr>PowerPoint Presentation</vt:lpstr>
      <vt:lpstr>PowerPoint Presentation</vt:lpstr>
      <vt:lpstr>PowerPoint Presentation</vt:lpstr>
      <vt:lpstr>Layout  Core Side (Main appearances )</vt:lpstr>
      <vt:lpstr>PowerPoint Presentation</vt:lpstr>
      <vt:lpstr>Ejector System &amp; Parts .</vt:lpstr>
      <vt:lpstr>PowerPoint Presentation</vt:lpstr>
      <vt:lpstr>PowerPoint Presentation</vt:lpstr>
      <vt:lpstr>PowerPoint Presentation</vt:lpstr>
      <vt:lpstr>Locating  Ring.</vt:lpstr>
      <vt:lpstr>PowerPoint Presentation</vt:lpstr>
      <vt:lpstr>Electrical  Plugs .</vt:lpstr>
      <vt:lpstr>PowerPoint Presentation</vt:lpstr>
      <vt:lpstr>Water Leaks Test</vt:lpstr>
      <vt:lpstr>PowerPoint Presentation</vt:lpstr>
      <vt:lpstr>Spare  Parts , Documents ,Tool manuals etc. Received .</vt:lpstr>
      <vt:lpstr>PowerPoint Presentation</vt:lpstr>
      <vt:lpstr>Observations  / Summary.</vt:lpstr>
      <vt:lpstr>PowerPoint Presentation</vt:lpstr>
      <vt:lpstr>PowerPoint Presentation</vt:lpstr>
      <vt:lpstr>PowerPoint Presentation</vt:lpstr>
      <vt:lpstr>PowerPoint Presentation</vt:lpstr>
      <vt:lpstr>PowerPoint Presentation</vt:lpstr>
      <vt:lpstr>PowerPoint Presentation</vt:lpstr>
      <vt:lpstr>Quick  Check  List. </vt:lpstr>
      <vt:lpstr>PowerPoint Presentation</vt:lpstr>
      <vt:lpstr>PowerPoint Presentation</vt:lpstr>
      <vt:lpstr>Thanks!</vt:lpstr>
      <vt:lpstr>Presentazione personalizzata 1</vt:lpstr>
    </vt:vector>
  </TitlesOfParts>
  <Manager/>
  <Company>FUTUREBRAND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MARELLI</dc:title>
  <dc:subject/>
  <dc:creator>GIOVANNI CARA</dc:creator>
  <cp:keywords/>
  <dc:description/>
  <cp:lastModifiedBy>hxi</cp:lastModifiedBy>
  <cp:revision>841</cp:revision>
  <dcterms:created xsi:type="dcterms:W3CDTF">2015-09-16T21:20:32Z</dcterms:created>
  <dcterms:modified xsi:type="dcterms:W3CDTF">2023-06-14T16:39:03Z</dcterms:modified>
  <cp:category/>
</cp:coreProperties>
</file>